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72" r:id="rId2"/>
    <p:sldId id="268" r:id="rId3"/>
    <p:sldId id="259" r:id="rId4"/>
    <p:sldId id="260" r:id="rId5"/>
    <p:sldId id="369" r:id="rId6"/>
    <p:sldId id="370" r:id="rId7"/>
    <p:sldId id="374" r:id="rId8"/>
    <p:sldId id="371" r:id="rId9"/>
    <p:sldId id="306" r:id="rId10"/>
    <p:sldId id="381" r:id="rId11"/>
    <p:sldId id="320" r:id="rId12"/>
    <p:sldId id="324" r:id="rId13"/>
    <p:sldId id="258" r:id="rId14"/>
    <p:sldId id="384" r:id="rId15"/>
    <p:sldId id="375" r:id="rId16"/>
    <p:sldId id="386" r:id="rId17"/>
    <p:sldId id="380" r:id="rId18"/>
    <p:sldId id="382" r:id="rId19"/>
    <p:sldId id="376" r:id="rId20"/>
    <p:sldId id="377" r:id="rId21"/>
    <p:sldId id="378" r:id="rId22"/>
    <p:sldId id="379" r:id="rId23"/>
    <p:sldId id="387" r:id="rId24"/>
    <p:sldId id="289" r:id="rId25"/>
    <p:sldId id="385" r:id="rId26"/>
    <p:sldId id="332" r:id="rId27"/>
    <p:sldId id="366"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FFFFF"/>
    <a:srgbClr val="EDEDED"/>
    <a:srgbClr val="E5E6E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41"/>
    <p:restoredTop sz="94674"/>
  </p:normalViewPr>
  <p:slideViewPr>
    <p:cSldViewPr snapToGrid="0" snapToObjects="1">
      <p:cViewPr varScale="1">
        <p:scale>
          <a:sx n="104" d="100"/>
          <a:sy n="104" d="100"/>
        </p:scale>
        <p:origin x="216" y="7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A123-179D-CE41-B340-D45AC01EA685}" type="datetimeFigureOut">
              <a:rPr kumimoji="1" lang="zh-CN" altLang="en-US" smtClean="0"/>
              <a:t>2019/3/24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14ADD-DE6C-3646-B02E-BF0C6B35B5E2}" type="slidenum">
              <a:rPr kumimoji="1" lang="zh-CN" altLang="en-US" smtClean="0"/>
              <a:t>‹#›</a:t>
            </a:fld>
            <a:endParaRPr kumimoji="1" lang="zh-CN" altLang="en-US"/>
          </a:p>
        </p:txBody>
      </p:sp>
    </p:spTree>
    <p:extLst>
      <p:ext uri="{BB962C8B-B14F-4D97-AF65-F5344CB8AC3E}">
        <p14:creationId xmlns:p14="http://schemas.microsoft.com/office/powerpoint/2010/main" val="69189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noRot="1" noChangeAspect="1"/>
          </p:cNvSpPr>
          <p:nvPr>
            <p:ph type="sldImg"/>
          </p:nvPr>
        </p:nvSpPr>
        <p:spPr>
          <a:xfrm>
            <a:off x="381000" y="685800"/>
            <a:ext cx="6096000" cy="3429000"/>
          </a:xfrm>
          <a:prstGeom prst="rect">
            <a:avLst/>
          </a:prstGeom>
        </p:spPr>
        <p:txBody>
          <a:bodyPr/>
          <a:lstStyle/>
          <a:p>
            <a:endParaRPr/>
          </a:p>
        </p:txBody>
      </p:sp>
      <p:sp>
        <p:nvSpPr>
          <p:cNvPr id="1089" name="Shape 1089"/>
          <p:cNvSpPr>
            <a:spLocks noGrp="1"/>
          </p:cNvSpPr>
          <p:nvPr>
            <p:ph type="body" sz="quarter" idx="1"/>
          </p:nvPr>
        </p:nvSpPr>
        <p:spPr>
          <a:prstGeom prst="rect">
            <a:avLst/>
          </a:prstGeom>
        </p:spPr>
        <p:txBody>
          <a:bodyPr/>
          <a:lstStyle/>
          <a:p>
            <a:pPr defTabSz="914216">
              <a:lnSpc>
                <a:spcPct val="100000"/>
              </a:lnSpc>
              <a:defRPr>
                <a:uFill>
                  <a:solidFill>
                    <a:srgbClr val="000000"/>
                  </a:solidFill>
                </a:uFill>
                <a:latin typeface="Calibri Light"/>
                <a:ea typeface="Calibri Light"/>
                <a:cs typeface="Calibri Light"/>
                <a:sym typeface="Calibri Light"/>
              </a:defRPr>
            </a:pPr>
            <a:r>
              <a:t>To change the image behind the Mock up.</a:t>
            </a:r>
          </a:p>
          <a:p>
            <a:pPr defTabSz="914216">
              <a:lnSpc>
                <a:spcPct val="100000"/>
              </a:lnSpc>
              <a:defRPr>
                <a:uFill>
                  <a:solidFill>
                    <a:srgbClr val="000000"/>
                  </a:solidFill>
                </a:uFill>
                <a:latin typeface="Calibri Light"/>
                <a:ea typeface="Calibri Light"/>
                <a:cs typeface="Calibri Light"/>
                <a:sym typeface="Calibri Light"/>
              </a:defRPr>
            </a:pPr>
            <a:r>
              <a:t>Select the layer - &gt; Right Click -&gt; Send to Back -&gt; Delete the image -&gt; Drag &amp; Drop your Own Picture -&gt; Send to Back (again)</a:t>
            </a:r>
          </a:p>
        </p:txBody>
      </p:sp>
    </p:spTree>
    <p:extLst>
      <p:ext uri="{BB962C8B-B14F-4D97-AF65-F5344CB8AC3E}">
        <p14:creationId xmlns:p14="http://schemas.microsoft.com/office/powerpoint/2010/main" val="403512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C92C1-D8EA-4C4D-A041-636636AAA7F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8D0EA8C-4492-0541-8E49-FFB7BC232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7BBCC27-BEE1-F142-ABD5-3AB4A0FFE4B0}"/>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60DFF35E-710B-5F4E-BE69-2126671169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4A10D0-A8F6-E04C-9966-E12FAFB151D5}"/>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47123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517EE-4CE1-2443-958E-E919B8A38E9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7F11624-B5FE-3141-9331-0264A304F110}"/>
              </a:ext>
            </a:extLst>
          </p:cNvPr>
          <p:cNvSpPr>
            <a:spLocks noGrp="1"/>
          </p:cNvSpPr>
          <p:nvPr>
            <p:ph type="body" orient="vert" idx="1"/>
          </p:nvPr>
        </p:nvSpPr>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84226CB1-FD53-504B-BDB7-8DE5D47902AB}"/>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7A47E1EE-D8E9-5F4D-9982-FBDC266A58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14ACDC1-B830-3A4E-A561-58C218C4F8B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56259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C99704-FC28-5A46-A717-B6FE2F5704E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08AC2E4-CC98-6642-97A3-24AC6F4E9F48}"/>
              </a:ext>
            </a:extLst>
          </p:cNvPr>
          <p:cNvSpPr>
            <a:spLocks noGrp="1"/>
          </p:cNvSpPr>
          <p:nvPr>
            <p:ph type="body" orient="vert" idx="1"/>
          </p:nvPr>
        </p:nvSpPr>
        <p:spPr>
          <a:xfrm>
            <a:off x="838200" y="365125"/>
            <a:ext cx="7734300" cy="5811838"/>
          </a:xfrm>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FDC805BE-49B5-0843-A49F-172C6FBECD2F}"/>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25F3A404-E53F-5640-81FF-8ACDED419AA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70E9D4E-1424-3344-A0E8-E63235547B40}"/>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48712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865030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90045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Line 1">
    <p:spTree>
      <p:nvGrpSpPr>
        <p:cNvPr id="1" name=""/>
        <p:cNvGrpSpPr/>
        <p:nvPr/>
      </p:nvGrpSpPr>
      <p:grpSpPr>
        <a:xfrm>
          <a:off x="0" y="0"/>
          <a:ext cx="0" cy="0"/>
          <a:chOff x="0" y="0"/>
          <a:chExt cx="0" cy="0"/>
        </a:xfrm>
      </p:grpSpPr>
      <p:sp>
        <p:nvSpPr>
          <p:cNvPr id="36" name="形状"/>
          <p:cNvSpPr/>
          <p:nvPr/>
        </p:nvSpPr>
        <p:spPr>
          <a:xfrm>
            <a:off x="879500" y="0"/>
            <a:ext cx="2260601" cy="6858000"/>
          </a:xfrm>
          <a:custGeom>
            <a:avLst/>
            <a:gdLst/>
            <a:ahLst/>
            <a:cxnLst>
              <a:cxn ang="0">
                <a:pos x="wd2" y="hd2"/>
              </a:cxn>
              <a:cxn ang="5400000">
                <a:pos x="wd2" y="hd2"/>
              </a:cxn>
              <a:cxn ang="10800000">
                <a:pos x="wd2" y="hd2"/>
              </a:cxn>
              <a:cxn ang="16200000">
                <a:pos x="wd2" y="hd2"/>
              </a:cxn>
            </a:cxnLst>
            <a:rect l="0" t="0" r="r" b="b"/>
            <a:pathLst>
              <a:path w="21600" h="21600" extrusionOk="0">
                <a:moveTo>
                  <a:pt x="20521" y="0"/>
                </a:moveTo>
                <a:lnTo>
                  <a:pt x="21600" y="0"/>
                </a:lnTo>
                <a:lnTo>
                  <a:pt x="1079" y="21600"/>
                </a:lnTo>
                <a:lnTo>
                  <a:pt x="0" y="21600"/>
                </a:lnTo>
                <a:lnTo>
                  <a:pt x="20521" y="0"/>
                </a:lnTo>
                <a:close/>
              </a:path>
            </a:pathLst>
          </a:custGeom>
          <a:solidFill>
            <a:srgbClr val="EBEDEF"/>
          </a:solidFill>
          <a:ln w="12700">
            <a:miter lim="400000"/>
          </a:ln>
        </p:spPr>
        <p:txBody>
          <a:bodyPr lIns="25400" tIns="25400" rIns="25400" bIns="25400" anchor="ctr"/>
          <a:lstStyle/>
          <a:p>
            <a:pPr>
              <a:defRPr sz="3200" b="1">
                <a:latin typeface="+mn-lt"/>
                <a:ea typeface="+mn-ea"/>
                <a:cs typeface="+mn-cs"/>
                <a:sym typeface="Helvetica"/>
              </a:defRPr>
            </a:pPr>
            <a:endParaRPr sz="1600"/>
          </a:p>
        </p:txBody>
      </p:sp>
      <p:sp>
        <p:nvSpPr>
          <p:cNvPr id="37" name="标题文本"/>
          <p:cNvSpPr txBox="1">
            <a:spLocks noGrp="1"/>
          </p:cNvSpPr>
          <p:nvPr>
            <p:ph type="title"/>
          </p:nvPr>
        </p:nvSpPr>
        <p:spPr>
          <a:xfrm>
            <a:off x="879500" y="879500"/>
            <a:ext cx="4760392" cy="5099001"/>
          </a:xfrm>
          <a:prstGeom prst="rect">
            <a:avLst/>
          </a:prstGeom>
        </p:spPr>
        <p:txBody>
          <a:bodyPr/>
          <a:lstStyle>
            <a:lvl1pPr>
              <a:lnSpc>
                <a:spcPct val="70000"/>
              </a:lnSpc>
              <a:defRPr sz="5600" spc="-168" baseline="8928"/>
            </a:lvl1pPr>
          </a:lstStyle>
          <a:p>
            <a:r>
              <a:t>标题文本</a:t>
            </a:r>
          </a:p>
        </p:txBody>
      </p:sp>
      <p:sp>
        <p:nvSpPr>
          <p:cNvPr id="3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 name="正文级别 1…"/>
          <p:cNvSpPr txBox="1">
            <a:spLocks noGrp="1"/>
          </p:cNvSpPr>
          <p:nvPr>
            <p:ph type="body" sz="quarter" idx="1"/>
          </p:nvPr>
        </p:nvSpPr>
        <p:spPr>
          <a:xfrm>
            <a:off x="6096000" y="3429000"/>
            <a:ext cx="5215881" cy="2549501"/>
          </a:xfrm>
          <a:prstGeom prst="rect">
            <a:avLst/>
          </a:prstGeom>
        </p:spPr>
        <p:txBody>
          <a:bodyPr anchor="b"/>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66420903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EC784C-3AF8-D243-B098-698D5F0F5F8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69A99AE-AE8C-624C-9EBC-62AF00EFC78B}"/>
              </a:ext>
            </a:extLst>
          </p:cNvPr>
          <p:cNvSpPr>
            <a:spLocks noGrp="1"/>
          </p:cNvSpPr>
          <p:nvPr>
            <p:ph idx="1"/>
          </p:nvPr>
        </p:nvSpPr>
        <p:spPr/>
        <p:txBody>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08884397-81F9-DF4D-8557-C91FDE05F64D}"/>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CFC9A5D7-E753-274A-96FB-DED2E467186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5F8739-AF79-B048-954E-060E9339844A}"/>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426376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46746-6CF0-924D-87FA-25F941A4647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630BC77-1988-7D47-BFA7-86E6E091F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B998CEBE-F99B-A347-9059-ACB5740E15BB}"/>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BA729848-7562-3A46-BA9A-4AC7607762F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97F838B-8F92-9F4A-8303-BAC4316C3A93}"/>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54053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C5A6C-CEC4-EE4D-B0C1-A997BAA8DA9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6DCFAC9-2BD4-5B48-AFC6-4D4DF6EEBBA0}"/>
              </a:ext>
            </a:extLst>
          </p:cNvPr>
          <p:cNvSpPr>
            <a:spLocks noGrp="1"/>
          </p:cNvSpPr>
          <p:nvPr>
            <p:ph sz="half" idx="1"/>
          </p:nvPr>
        </p:nvSpPr>
        <p:spPr>
          <a:xfrm>
            <a:off x="838200" y="1825625"/>
            <a:ext cx="5181600" cy="4351338"/>
          </a:xfrm>
        </p:spPr>
        <p:txBody>
          <a:body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E1F79F74-FFF0-9249-B3BD-099722F17B2F}"/>
              </a:ext>
            </a:extLst>
          </p:cNvPr>
          <p:cNvSpPr>
            <a:spLocks noGrp="1"/>
          </p:cNvSpPr>
          <p:nvPr>
            <p:ph sz="half" idx="2"/>
          </p:nvPr>
        </p:nvSpPr>
        <p:spPr>
          <a:xfrm>
            <a:off x="6172200" y="1825625"/>
            <a:ext cx="5181600" cy="4351338"/>
          </a:xfrm>
        </p:spPr>
        <p:txBody>
          <a:body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91179F4F-94F0-D04D-BE89-258CF540E623}"/>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6" name="页脚占位符 5">
            <a:extLst>
              <a:ext uri="{FF2B5EF4-FFF2-40B4-BE49-F238E27FC236}">
                <a16:creationId xmlns:a16="http://schemas.microsoft.com/office/drawing/2014/main" id="{5B00C9CE-FBF2-8C4A-A72F-9273A7092F3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B1B05C3-3C57-2643-9672-2AE70A0E260E}"/>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26104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D23ED-2D44-1C4B-A1BA-4BB2E7AF9FC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65CDD5E-77B6-E349-9889-ED7A323456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7202AA09-CD8D-114A-8E0B-CF9E8629FB9E}"/>
              </a:ext>
            </a:extLst>
          </p:cNvPr>
          <p:cNvSpPr>
            <a:spLocks noGrp="1"/>
          </p:cNvSpPr>
          <p:nvPr>
            <p:ph sz="half" idx="2"/>
          </p:nvPr>
        </p:nvSpPr>
        <p:spPr>
          <a:xfrm>
            <a:off x="839788" y="2505075"/>
            <a:ext cx="5157787" cy="3684588"/>
          </a:xfrm>
        </p:spPr>
        <p:txBody>
          <a:bodyPr/>
          <a:lstStyle/>
          <a:p>
            <a:r>
              <a:rPr kumimoji="1" lang="zh-CN" altLang="en-US"/>
              <a:t>单击此处编辑母版文本样式
二级
三级
四级
五级</a:t>
            </a:r>
          </a:p>
        </p:txBody>
      </p:sp>
      <p:sp>
        <p:nvSpPr>
          <p:cNvPr id="5" name="文本占位符 4">
            <a:extLst>
              <a:ext uri="{FF2B5EF4-FFF2-40B4-BE49-F238E27FC236}">
                <a16:creationId xmlns:a16="http://schemas.microsoft.com/office/drawing/2014/main" id="{ECAD6873-04F4-364B-A93A-7D3F0CD316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6" name="内容占位符 5">
            <a:extLst>
              <a:ext uri="{FF2B5EF4-FFF2-40B4-BE49-F238E27FC236}">
                <a16:creationId xmlns:a16="http://schemas.microsoft.com/office/drawing/2014/main" id="{C6EFBED0-307C-6A48-A042-80EA27EA3878}"/>
              </a:ext>
            </a:extLst>
          </p:cNvPr>
          <p:cNvSpPr>
            <a:spLocks noGrp="1"/>
          </p:cNvSpPr>
          <p:nvPr>
            <p:ph sz="quarter" idx="4"/>
          </p:nvPr>
        </p:nvSpPr>
        <p:spPr>
          <a:xfrm>
            <a:off x="6172200" y="2505075"/>
            <a:ext cx="5183188" cy="3684588"/>
          </a:xfrm>
        </p:spPr>
        <p:txBody>
          <a:bodyPr/>
          <a:lstStyle/>
          <a:p>
            <a:r>
              <a:rPr kumimoji="1" lang="zh-CN" altLang="en-US"/>
              <a:t>单击此处编辑母版文本样式
二级
三级
四级
五级</a:t>
            </a:r>
          </a:p>
        </p:txBody>
      </p:sp>
      <p:sp>
        <p:nvSpPr>
          <p:cNvPr id="7" name="日期占位符 6">
            <a:extLst>
              <a:ext uri="{FF2B5EF4-FFF2-40B4-BE49-F238E27FC236}">
                <a16:creationId xmlns:a16="http://schemas.microsoft.com/office/drawing/2014/main" id="{9E5EACBC-AD3C-D647-BE64-18B38946D3E3}"/>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8" name="页脚占位符 7">
            <a:extLst>
              <a:ext uri="{FF2B5EF4-FFF2-40B4-BE49-F238E27FC236}">
                <a16:creationId xmlns:a16="http://schemas.microsoft.com/office/drawing/2014/main" id="{714AF546-1B41-1B4E-9B11-050803C4E5F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4C9CFC1-BFDE-504A-98C8-6E6E1BA1E52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1960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0EC6-AE68-2A46-806B-BE1D2154E7C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9F5E6C6-976C-1C4F-B397-A4560C472240}"/>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4" name="页脚占位符 3">
            <a:extLst>
              <a:ext uri="{FF2B5EF4-FFF2-40B4-BE49-F238E27FC236}">
                <a16:creationId xmlns:a16="http://schemas.microsoft.com/office/drawing/2014/main" id="{A4D7A3A0-98EB-6D47-88EA-494EAE46C29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E3A7C07-9C34-D640-A19E-81355F306E8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1331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710EE65-CC90-6C40-AA79-F96AC93AF5DB}"/>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3" name="页脚占位符 2">
            <a:extLst>
              <a:ext uri="{FF2B5EF4-FFF2-40B4-BE49-F238E27FC236}">
                <a16:creationId xmlns:a16="http://schemas.microsoft.com/office/drawing/2014/main" id="{57827B53-E0C0-694A-856A-27782307C2A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41C999A-E978-DC43-A97C-633084FD1EA2}"/>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04765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7F861-27BF-3F47-AC57-1A59F0D2FE0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D89C9B4-5A4D-4242-B311-6EFB3120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单击此处编辑母版文本样式
二级
三级
四级
五级</a:t>
            </a:r>
          </a:p>
        </p:txBody>
      </p:sp>
      <p:sp>
        <p:nvSpPr>
          <p:cNvPr id="4" name="文本占位符 3">
            <a:extLst>
              <a:ext uri="{FF2B5EF4-FFF2-40B4-BE49-F238E27FC236}">
                <a16:creationId xmlns:a16="http://schemas.microsoft.com/office/drawing/2014/main" id="{A954F56E-09E9-4E4F-BE07-736076FC7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EBFC3A10-C831-7646-979A-BE947CD401C6}"/>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6" name="页脚占位符 5">
            <a:extLst>
              <a:ext uri="{FF2B5EF4-FFF2-40B4-BE49-F238E27FC236}">
                <a16:creationId xmlns:a16="http://schemas.microsoft.com/office/drawing/2014/main" id="{D49498DB-F795-254C-B012-DF5C872106E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FC48BC8-36C5-B94E-8061-8593E0502C87}"/>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385782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99FCB-9A70-314F-BCB7-E6E20CCF4EC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C987D98-5ED9-A049-A2AE-95924CE62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1927B1C-7906-CF43-B70F-D6C5B8202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738DB6D4-C7A9-B749-A8CE-FF28D661C7F8}"/>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6" name="页脚占位符 5">
            <a:extLst>
              <a:ext uri="{FF2B5EF4-FFF2-40B4-BE49-F238E27FC236}">
                <a16:creationId xmlns:a16="http://schemas.microsoft.com/office/drawing/2014/main" id="{1D8580EC-7D84-D249-A695-05D20DA2EC4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EB3E3D4-8A5C-7043-A79C-132B5DFB6A1F}"/>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954810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371C96-E2D8-C04E-A4EE-ADA180DE1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FEBB197-C730-7C40-BC59-7B1E973F7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C264CE65-ABF5-4845-B3E0-45265BEEAF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2C96C808-6E78-4C46-9A24-D4E517FC6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CCBBC66-1B48-7544-9008-190E3F803E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066779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6E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EC4975-2BD7-2B4E-91EB-A58D78179861}"/>
              </a:ext>
            </a:extLst>
          </p:cNvPr>
          <p:cNvPicPr>
            <a:picLocks noChangeAspect="1"/>
          </p:cNvPicPr>
          <p:nvPr/>
        </p:nvPicPr>
        <p:blipFill>
          <a:blip r:embed="rId2"/>
          <a:stretch>
            <a:fillRect/>
          </a:stretch>
        </p:blipFill>
        <p:spPr>
          <a:xfrm>
            <a:off x="5426658" y="1700443"/>
            <a:ext cx="1338683" cy="1254261"/>
          </a:xfrm>
          <a:prstGeom prst="rect">
            <a:avLst/>
          </a:prstGeom>
        </p:spPr>
      </p:pic>
      <p:sp>
        <p:nvSpPr>
          <p:cNvPr id="4" name="文本框 3">
            <a:extLst>
              <a:ext uri="{FF2B5EF4-FFF2-40B4-BE49-F238E27FC236}">
                <a16:creationId xmlns:a16="http://schemas.microsoft.com/office/drawing/2014/main" id="{2398227B-C89C-5D42-B6C9-716811140B0C}"/>
              </a:ext>
            </a:extLst>
          </p:cNvPr>
          <p:cNvSpPr txBox="1"/>
          <p:nvPr/>
        </p:nvSpPr>
        <p:spPr>
          <a:xfrm>
            <a:off x="3617376" y="3075057"/>
            <a:ext cx="7794964" cy="707886"/>
          </a:xfrm>
          <a:prstGeom prst="rect">
            <a:avLst/>
          </a:prstGeom>
          <a:noFill/>
        </p:spPr>
        <p:txBody>
          <a:bodyPr wrap="square" rtlCol="0">
            <a:spAutoFit/>
          </a:bodyPr>
          <a:lstStyle/>
          <a:p>
            <a:r>
              <a:rPr kumimoji="1" lang="en-US" altLang="zh-CN" sz="4000" dirty="0">
                <a:latin typeface="+mj-lt"/>
                <a:ea typeface="Songti TC" panose="02010600040101010101" pitchFamily="2" charset="-120"/>
                <a:cs typeface="Bangla MN" pitchFamily="2" charset="0"/>
              </a:rPr>
              <a:t>g18-</a:t>
            </a:r>
            <a:r>
              <a:rPr kumimoji="1" lang="zh-CN" altLang="en-US" sz="4000" dirty="0">
                <a:latin typeface="Songti TC" panose="02010600040101010101" pitchFamily="2" charset="-120"/>
                <a:ea typeface="Songti TC" panose="02010600040101010101" pitchFamily="2" charset="-120"/>
                <a:cs typeface="Bangla MN" pitchFamily="2" charset="0"/>
              </a:rPr>
              <a:t>立体图形手绘辅助</a:t>
            </a:r>
            <a:r>
              <a:rPr kumimoji="1" lang="en-US" altLang="zh-CN" sz="4000" dirty="0">
                <a:latin typeface="Songti TC" panose="02010600040101010101" pitchFamily="2" charset="-120"/>
                <a:ea typeface="Songti TC" panose="02010600040101010101" pitchFamily="2" charset="-120"/>
                <a:cs typeface="Bangla MN" pitchFamily="2" charset="0"/>
              </a:rPr>
              <a:t> </a:t>
            </a:r>
            <a:endParaRPr kumimoji="1" lang="zh-CN" altLang="en-US" sz="4000" dirty="0">
              <a:latin typeface="Songti TC" panose="02010600040101010101" pitchFamily="2" charset="-120"/>
              <a:ea typeface="Songti TC" panose="02010600040101010101" pitchFamily="2" charset="-120"/>
              <a:cs typeface="Bangla MN" pitchFamily="2" charset="0"/>
            </a:endParaRPr>
          </a:p>
        </p:txBody>
      </p:sp>
    </p:spTree>
    <p:extLst>
      <p:ext uri="{BB962C8B-B14F-4D97-AF65-F5344CB8AC3E}">
        <p14:creationId xmlns:p14="http://schemas.microsoft.com/office/powerpoint/2010/main" val="32213965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a:extLst>
              <a:ext uri="{FF2B5EF4-FFF2-40B4-BE49-F238E27FC236}">
                <a16:creationId xmlns:a16="http://schemas.microsoft.com/office/drawing/2014/main" id="{4CC46347-98D1-0849-AEAE-A334A3166E37}"/>
              </a:ext>
            </a:extLst>
          </p:cNvPr>
          <p:cNvSpPr/>
          <p:nvPr/>
        </p:nvSpPr>
        <p:spPr>
          <a:xfrm>
            <a:off x="0"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pic>
        <p:nvPicPr>
          <p:cNvPr id="9" name="图片 8">
            <a:extLst>
              <a:ext uri="{FF2B5EF4-FFF2-40B4-BE49-F238E27FC236}">
                <a16:creationId xmlns:a16="http://schemas.microsoft.com/office/drawing/2014/main" id="{B991E4A8-348C-3F42-BE23-2625783B7823}"/>
              </a:ext>
            </a:extLst>
          </p:cNvPr>
          <p:cNvPicPr>
            <a:picLocks noChangeAspect="1"/>
          </p:cNvPicPr>
          <p:nvPr/>
        </p:nvPicPr>
        <p:blipFill>
          <a:blip r:embed="rId2"/>
          <a:stretch>
            <a:fillRect/>
          </a:stretch>
        </p:blipFill>
        <p:spPr>
          <a:xfrm>
            <a:off x="-165273" y="672403"/>
            <a:ext cx="5003799" cy="6320588"/>
          </a:xfrm>
          <a:prstGeom prst="rect">
            <a:avLst/>
          </a:prstGeom>
        </p:spPr>
      </p:pic>
      <p:sp>
        <p:nvSpPr>
          <p:cNvPr id="7" name="三角形 6">
            <a:extLst>
              <a:ext uri="{FF2B5EF4-FFF2-40B4-BE49-F238E27FC236}">
                <a16:creationId xmlns:a16="http://schemas.microsoft.com/office/drawing/2014/main" id="{89D7A52F-BEC1-4649-981F-EBD173B7A8F6}"/>
              </a:ext>
            </a:extLst>
          </p:cNvPr>
          <p:cNvSpPr/>
          <p:nvPr/>
        </p:nvSpPr>
        <p:spPr>
          <a:xfrm rot="17742352">
            <a:off x="3989834" y="2066775"/>
            <a:ext cx="777490" cy="9331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圆角矩形 5">
            <a:extLst>
              <a:ext uri="{FF2B5EF4-FFF2-40B4-BE49-F238E27FC236}">
                <a16:creationId xmlns:a16="http://schemas.microsoft.com/office/drawing/2014/main" id="{3EABE812-A1B7-7F48-B32C-FC64E4286DA8}"/>
              </a:ext>
            </a:extLst>
          </p:cNvPr>
          <p:cNvSpPr/>
          <p:nvPr/>
        </p:nvSpPr>
        <p:spPr>
          <a:xfrm>
            <a:off x="4494664" y="2190872"/>
            <a:ext cx="4659064" cy="19239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WHAT ARE OUR COMMON SERVICES">
            <a:extLst>
              <a:ext uri="{FF2B5EF4-FFF2-40B4-BE49-F238E27FC236}">
                <a16:creationId xmlns:a16="http://schemas.microsoft.com/office/drawing/2014/main" id="{9614624E-FE25-0F4F-B1FD-AC218045386A}"/>
              </a:ext>
            </a:extLst>
          </p:cNvPr>
          <p:cNvSpPr txBox="1"/>
          <p:nvPr/>
        </p:nvSpPr>
        <p:spPr>
          <a:xfrm>
            <a:off x="7353476" y="466148"/>
            <a:ext cx="4980753"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用户代表</a:t>
            </a:r>
            <a:endParaRPr sz="4000" spc="300" dirty="0">
              <a:solidFill>
                <a:schemeClr val="bg1"/>
              </a:solidFill>
            </a:endParaRPr>
          </a:p>
        </p:txBody>
      </p:sp>
      <p:sp>
        <p:nvSpPr>
          <p:cNvPr id="12" name="文本框 11">
            <a:extLst>
              <a:ext uri="{FF2B5EF4-FFF2-40B4-BE49-F238E27FC236}">
                <a16:creationId xmlns:a16="http://schemas.microsoft.com/office/drawing/2014/main" id="{3893874C-995F-C144-90EA-501B8CC74545}"/>
              </a:ext>
            </a:extLst>
          </p:cNvPr>
          <p:cNvSpPr txBox="1"/>
          <p:nvPr/>
        </p:nvSpPr>
        <p:spPr>
          <a:xfrm>
            <a:off x="4733786" y="2436824"/>
            <a:ext cx="4419942" cy="1323439"/>
          </a:xfrm>
          <a:prstGeom prst="rect">
            <a:avLst/>
          </a:prstGeom>
          <a:noFill/>
        </p:spPr>
        <p:txBody>
          <a:bodyPr wrap="square" rtlCol="0">
            <a:spAutoFit/>
          </a:bodyPr>
          <a:lstStyle/>
          <a:p>
            <a:r>
              <a:rPr kumimoji="1" lang="zh-CN" altLang="en-US" dirty="0"/>
              <a:t>产品概念设计老师：</a:t>
            </a:r>
            <a:endParaRPr kumimoji="1" lang="en-US" altLang="zh-CN" dirty="0"/>
          </a:p>
          <a:p>
            <a:br>
              <a:rPr kumimoji="1" lang="en-US" altLang="zh-CN" dirty="0"/>
            </a:br>
            <a:r>
              <a:rPr kumimoji="1" lang="zh-CN" altLang="en-US" sz="1400" dirty="0"/>
              <a:t>       听上去还可以，但是具体得看实际呈现的效果是怎么样，如果可以准确表达，确实挺方便的，可以帮助一些空间想象能力不足的同学</a:t>
            </a:r>
            <a:r>
              <a:rPr kumimoji="1" lang="zh-CN" altLang="en-US" sz="1600" dirty="0"/>
              <a:t>。</a:t>
            </a:r>
            <a:endParaRPr kumimoji="1" lang="en-US" altLang="zh-CN" sz="1600" dirty="0"/>
          </a:p>
        </p:txBody>
      </p:sp>
    </p:spTree>
    <p:extLst>
      <p:ext uri="{BB962C8B-B14F-4D97-AF65-F5344CB8AC3E}">
        <p14:creationId xmlns:p14="http://schemas.microsoft.com/office/powerpoint/2010/main" val="35914969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0975042" y="349372"/>
            <a:ext cx="474413" cy="2154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11</a:t>
            </a:fld>
            <a:endParaRPr dirty="0"/>
          </a:p>
        </p:txBody>
      </p:sp>
      <p:grpSp>
        <p:nvGrpSpPr>
          <p:cNvPr id="952" name="成组"/>
          <p:cNvGrpSpPr/>
          <p:nvPr/>
        </p:nvGrpSpPr>
        <p:grpSpPr>
          <a:xfrm>
            <a:off x="4068117" y="2526256"/>
            <a:ext cx="3645374" cy="2935588"/>
            <a:chOff x="0" y="0"/>
            <a:chExt cx="7290747" cy="5871174"/>
          </a:xfrm>
        </p:grpSpPr>
        <p:sp>
          <p:nvSpPr>
            <p:cNvPr id="940" name="形状"/>
            <p:cNvSpPr/>
            <p:nvPr/>
          </p:nvSpPr>
          <p:spPr>
            <a:xfrm>
              <a:off x="-1" y="-1"/>
              <a:ext cx="7290749" cy="44074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00"/>
                    <a:pt x="21600" y="1000"/>
                    <a:pt x="21600" y="1000"/>
                  </a:cubicBezTo>
                  <a:cubicBezTo>
                    <a:pt x="21600" y="451"/>
                    <a:pt x="21336" y="0"/>
                    <a:pt x="21004" y="0"/>
                  </a:cubicBezTo>
                  <a:cubicBezTo>
                    <a:pt x="604" y="0"/>
                    <a:pt x="604" y="0"/>
                    <a:pt x="604" y="0"/>
                  </a:cubicBezTo>
                  <a:cubicBezTo>
                    <a:pt x="272" y="0"/>
                    <a:pt x="0" y="451"/>
                    <a:pt x="0" y="1000"/>
                  </a:cubicBezTo>
                  <a:cubicBezTo>
                    <a:pt x="0" y="21600"/>
                    <a:pt x="0" y="21600"/>
                    <a:pt x="0" y="21600"/>
                  </a:cubicBezTo>
                  <a:lnTo>
                    <a:pt x="21600"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1" name="形状"/>
            <p:cNvSpPr/>
            <p:nvPr/>
          </p:nvSpPr>
          <p:spPr>
            <a:xfrm>
              <a:off x="283761" y="299846"/>
              <a:ext cx="6723225" cy="3804496"/>
            </a:xfrm>
            <a:custGeom>
              <a:avLst/>
              <a:gdLst/>
              <a:ahLst/>
              <a:cxnLst>
                <a:cxn ang="0">
                  <a:pos x="wd2" y="hd2"/>
                </a:cxn>
                <a:cxn ang="5400000">
                  <a:pos x="wd2" y="hd2"/>
                </a:cxn>
                <a:cxn ang="10800000">
                  <a:pos x="wd2" y="hd2"/>
                </a:cxn>
                <a:cxn ang="16200000">
                  <a:pos x="wd2" y="hd2"/>
                </a:cxn>
              </a:cxnLst>
              <a:rect l="0" t="0" r="r" b="b"/>
              <a:pathLst>
                <a:path w="21600" h="21600" extrusionOk="0">
                  <a:moveTo>
                    <a:pt x="21496" y="183"/>
                  </a:moveTo>
                  <a:lnTo>
                    <a:pt x="21496" y="21417"/>
                  </a:lnTo>
                  <a:lnTo>
                    <a:pt x="104" y="21417"/>
                  </a:lnTo>
                  <a:lnTo>
                    <a:pt x="104" y="183"/>
                  </a:lnTo>
                  <a:lnTo>
                    <a:pt x="21496" y="183"/>
                  </a:lnTo>
                  <a:close/>
                  <a:moveTo>
                    <a:pt x="21600" y="0"/>
                  </a:moveTo>
                  <a:lnTo>
                    <a:pt x="0" y="0"/>
                  </a:lnTo>
                  <a:lnTo>
                    <a:pt x="0" y="21600"/>
                  </a:lnTo>
                  <a:lnTo>
                    <a:pt x="21600" y="21600"/>
                  </a:ln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2" name="矩形"/>
            <p:cNvSpPr/>
            <p:nvPr/>
          </p:nvSpPr>
          <p:spPr>
            <a:xfrm>
              <a:off x="316007" y="332088"/>
              <a:ext cx="6658733" cy="3740012"/>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3" name="形状"/>
            <p:cNvSpPr/>
            <p:nvPr/>
          </p:nvSpPr>
          <p:spPr>
            <a:xfrm>
              <a:off x="2408383" y="5771224"/>
              <a:ext cx="2445404" cy="99951"/>
            </a:xfrm>
            <a:custGeom>
              <a:avLst/>
              <a:gdLst/>
              <a:ahLst/>
              <a:cxnLst>
                <a:cxn ang="0">
                  <a:pos x="wd2" y="hd2"/>
                </a:cxn>
                <a:cxn ang="5400000">
                  <a:pos x="wd2" y="hd2"/>
                </a:cxn>
                <a:cxn ang="10800000">
                  <a:pos x="wd2" y="hd2"/>
                </a:cxn>
                <a:cxn ang="16200000">
                  <a:pos x="wd2" y="hd2"/>
                </a:cxn>
              </a:cxnLst>
              <a:rect l="0" t="0" r="r" b="b"/>
              <a:pathLst>
                <a:path w="21525" h="21600" extrusionOk="0">
                  <a:moveTo>
                    <a:pt x="21524" y="14811"/>
                  </a:moveTo>
                  <a:cubicBezTo>
                    <a:pt x="12065" y="3086"/>
                    <a:pt x="12065" y="3086"/>
                    <a:pt x="12065" y="3086"/>
                  </a:cubicBezTo>
                  <a:cubicBezTo>
                    <a:pt x="12065" y="0"/>
                    <a:pt x="12065" y="0"/>
                    <a:pt x="12065" y="0"/>
                  </a:cubicBezTo>
                  <a:cubicBezTo>
                    <a:pt x="10775" y="1851"/>
                    <a:pt x="10775" y="1851"/>
                    <a:pt x="10775" y="1851"/>
                  </a:cubicBezTo>
                  <a:cubicBezTo>
                    <a:pt x="9460" y="0"/>
                    <a:pt x="9460" y="0"/>
                    <a:pt x="9460" y="0"/>
                  </a:cubicBezTo>
                  <a:cubicBezTo>
                    <a:pt x="9460" y="3086"/>
                    <a:pt x="9460" y="3086"/>
                    <a:pt x="9460" y="3086"/>
                  </a:cubicBezTo>
                  <a:cubicBezTo>
                    <a:pt x="0" y="14811"/>
                    <a:pt x="0" y="14811"/>
                    <a:pt x="0" y="14811"/>
                  </a:cubicBezTo>
                  <a:cubicBezTo>
                    <a:pt x="0" y="14811"/>
                    <a:pt x="-25" y="21600"/>
                    <a:pt x="582" y="21600"/>
                  </a:cubicBezTo>
                  <a:cubicBezTo>
                    <a:pt x="1012" y="21600"/>
                    <a:pt x="6222" y="21600"/>
                    <a:pt x="9460" y="21600"/>
                  </a:cubicBezTo>
                  <a:cubicBezTo>
                    <a:pt x="10977" y="21600"/>
                    <a:pt x="12065" y="21600"/>
                    <a:pt x="12065" y="21600"/>
                  </a:cubicBezTo>
                  <a:cubicBezTo>
                    <a:pt x="15302" y="21600"/>
                    <a:pt x="20513" y="21600"/>
                    <a:pt x="20943" y="21600"/>
                  </a:cubicBezTo>
                  <a:cubicBezTo>
                    <a:pt x="21575" y="21600"/>
                    <a:pt x="21524" y="14811"/>
                    <a:pt x="21524" y="14811"/>
                  </a:cubicBez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4" name="形状"/>
            <p:cNvSpPr/>
            <p:nvPr/>
          </p:nvSpPr>
          <p:spPr>
            <a:xfrm>
              <a:off x="2392628" y="5000654"/>
              <a:ext cx="2476469" cy="847953"/>
            </a:xfrm>
            <a:custGeom>
              <a:avLst/>
              <a:gdLst/>
              <a:ahLst/>
              <a:cxnLst>
                <a:cxn ang="0">
                  <a:pos x="wd2" y="hd2"/>
                </a:cxn>
                <a:cxn ang="5400000">
                  <a:pos x="wd2" y="hd2"/>
                </a:cxn>
                <a:cxn ang="10800000">
                  <a:pos x="wd2" y="hd2"/>
                </a:cxn>
                <a:cxn ang="16200000">
                  <a:pos x="wd2" y="hd2"/>
                </a:cxn>
              </a:cxnLst>
              <a:rect l="0" t="0" r="r" b="b"/>
              <a:pathLst>
                <a:path w="21600" h="21600" extrusionOk="0">
                  <a:moveTo>
                    <a:pt x="19819" y="20062"/>
                  </a:moveTo>
                  <a:cubicBezTo>
                    <a:pt x="19066" y="19623"/>
                    <a:pt x="18665" y="19843"/>
                    <a:pt x="18514" y="16401"/>
                  </a:cubicBezTo>
                  <a:cubicBezTo>
                    <a:pt x="18339" y="12960"/>
                    <a:pt x="17912" y="0"/>
                    <a:pt x="17912" y="0"/>
                  </a:cubicBezTo>
                  <a:cubicBezTo>
                    <a:pt x="10813" y="293"/>
                    <a:pt x="10813" y="293"/>
                    <a:pt x="10813" y="293"/>
                  </a:cubicBezTo>
                  <a:cubicBezTo>
                    <a:pt x="3688" y="0"/>
                    <a:pt x="3688" y="0"/>
                    <a:pt x="3688" y="0"/>
                  </a:cubicBezTo>
                  <a:cubicBezTo>
                    <a:pt x="3688" y="0"/>
                    <a:pt x="3261" y="12960"/>
                    <a:pt x="3111" y="16401"/>
                  </a:cubicBezTo>
                  <a:cubicBezTo>
                    <a:pt x="2935" y="19843"/>
                    <a:pt x="2559" y="19623"/>
                    <a:pt x="1806" y="20062"/>
                  </a:cubicBezTo>
                  <a:cubicBezTo>
                    <a:pt x="1054" y="20502"/>
                    <a:pt x="0" y="21014"/>
                    <a:pt x="0" y="21307"/>
                  </a:cubicBezTo>
                  <a:cubicBezTo>
                    <a:pt x="0" y="21600"/>
                    <a:pt x="0" y="21600"/>
                    <a:pt x="0" y="21600"/>
                  </a:cubicBezTo>
                  <a:cubicBezTo>
                    <a:pt x="9508" y="21600"/>
                    <a:pt x="9508" y="21600"/>
                    <a:pt x="9508" y="21600"/>
                  </a:cubicBezTo>
                  <a:cubicBezTo>
                    <a:pt x="12092" y="21600"/>
                    <a:pt x="12092" y="21600"/>
                    <a:pt x="12092" y="21600"/>
                  </a:cubicBezTo>
                  <a:cubicBezTo>
                    <a:pt x="21600" y="21600"/>
                    <a:pt x="21600" y="21600"/>
                    <a:pt x="21600" y="21600"/>
                  </a:cubicBezTo>
                  <a:cubicBezTo>
                    <a:pt x="21600" y="21600"/>
                    <a:pt x="21600" y="21600"/>
                    <a:pt x="21600" y="21307"/>
                  </a:cubicBezTo>
                  <a:cubicBezTo>
                    <a:pt x="21600" y="21014"/>
                    <a:pt x="20571" y="20502"/>
                    <a:pt x="19819" y="20062"/>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5" name="圆形"/>
            <p:cNvSpPr/>
            <p:nvPr/>
          </p:nvSpPr>
          <p:spPr>
            <a:xfrm>
              <a:off x="3595393" y="122517"/>
              <a:ext cx="99963" cy="9995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6" name="圆形"/>
            <p:cNvSpPr/>
            <p:nvPr/>
          </p:nvSpPr>
          <p:spPr>
            <a:xfrm>
              <a:off x="3595393" y="116069"/>
              <a:ext cx="99963" cy="9995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7" name="圆形"/>
            <p:cNvSpPr/>
            <p:nvPr/>
          </p:nvSpPr>
          <p:spPr>
            <a:xfrm>
              <a:off x="3611515" y="132191"/>
              <a:ext cx="67717" cy="64483"/>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8" name="圆形"/>
            <p:cNvSpPr/>
            <p:nvPr/>
          </p:nvSpPr>
          <p:spPr>
            <a:xfrm>
              <a:off x="3630862" y="145087"/>
              <a:ext cx="32247" cy="38691"/>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9" name="圆形"/>
            <p:cNvSpPr/>
            <p:nvPr/>
          </p:nvSpPr>
          <p:spPr>
            <a:xfrm>
              <a:off x="3640537" y="161207"/>
              <a:ext cx="9675" cy="9675"/>
            </a:xfrm>
            <a:prstGeom prst="ellipse">
              <a:avLst/>
            </a:pr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0" name="形状"/>
            <p:cNvSpPr/>
            <p:nvPr/>
          </p:nvSpPr>
          <p:spPr>
            <a:xfrm>
              <a:off x="2392628" y="5000654"/>
              <a:ext cx="2002458" cy="847953"/>
            </a:xfrm>
            <a:custGeom>
              <a:avLst/>
              <a:gdLst/>
              <a:ahLst/>
              <a:cxnLst>
                <a:cxn ang="0">
                  <a:pos x="wd2" y="hd2"/>
                </a:cxn>
                <a:cxn ang="5400000">
                  <a:pos x="wd2" y="hd2"/>
                </a:cxn>
                <a:cxn ang="10800000">
                  <a:pos x="wd2" y="hd2"/>
                </a:cxn>
                <a:cxn ang="16200000">
                  <a:pos x="wd2" y="hd2"/>
                </a:cxn>
              </a:cxnLst>
              <a:rect l="0" t="0" r="r" b="b"/>
              <a:pathLst>
                <a:path w="21600" h="21600" extrusionOk="0">
                  <a:moveTo>
                    <a:pt x="21600" y="732"/>
                  </a:moveTo>
                  <a:cubicBezTo>
                    <a:pt x="17783" y="146"/>
                    <a:pt x="17783" y="146"/>
                    <a:pt x="17783" y="146"/>
                  </a:cubicBezTo>
                  <a:cubicBezTo>
                    <a:pt x="13376" y="293"/>
                    <a:pt x="13376" y="293"/>
                    <a:pt x="13376" y="293"/>
                  </a:cubicBezTo>
                  <a:cubicBezTo>
                    <a:pt x="4562" y="0"/>
                    <a:pt x="4562" y="0"/>
                    <a:pt x="4562" y="0"/>
                  </a:cubicBezTo>
                  <a:cubicBezTo>
                    <a:pt x="4562" y="0"/>
                    <a:pt x="4034" y="12960"/>
                    <a:pt x="3848" y="16401"/>
                  </a:cubicBezTo>
                  <a:cubicBezTo>
                    <a:pt x="3631" y="19843"/>
                    <a:pt x="3166" y="19623"/>
                    <a:pt x="2234" y="20062"/>
                  </a:cubicBezTo>
                  <a:cubicBezTo>
                    <a:pt x="1303" y="20502"/>
                    <a:pt x="0" y="21014"/>
                    <a:pt x="0" y="21307"/>
                  </a:cubicBezTo>
                  <a:cubicBezTo>
                    <a:pt x="0" y="21600"/>
                    <a:pt x="0" y="21600"/>
                    <a:pt x="0" y="21600"/>
                  </a:cubicBezTo>
                  <a:cubicBezTo>
                    <a:pt x="11762" y="21600"/>
                    <a:pt x="11762" y="21600"/>
                    <a:pt x="11762" y="21600"/>
                  </a:cubicBezTo>
                  <a:cubicBezTo>
                    <a:pt x="13407" y="21600"/>
                    <a:pt x="13407" y="21600"/>
                    <a:pt x="13407" y="21600"/>
                  </a:cubicBezTo>
                  <a:lnTo>
                    <a:pt x="21600" y="732"/>
                  </a:lnTo>
                  <a:close/>
                </a:path>
              </a:pathLst>
            </a:custGeom>
            <a:solidFill>
              <a:srgbClr val="A8A9A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1" name="形状"/>
            <p:cNvSpPr/>
            <p:nvPr/>
          </p:nvSpPr>
          <p:spPr>
            <a:xfrm>
              <a:off x="-1" y="4407411"/>
              <a:ext cx="7290749" cy="6931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5237"/>
                    <a:pt x="0" y="15237"/>
                    <a:pt x="0" y="15237"/>
                  </a:cubicBezTo>
                  <a:cubicBezTo>
                    <a:pt x="0" y="18732"/>
                    <a:pt x="272" y="21600"/>
                    <a:pt x="604" y="21600"/>
                  </a:cubicBezTo>
                  <a:cubicBezTo>
                    <a:pt x="21004" y="21600"/>
                    <a:pt x="21004" y="21600"/>
                    <a:pt x="21004" y="21600"/>
                  </a:cubicBezTo>
                  <a:cubicBezTo>
                    <a:pt x="21336" y="21600"/>
                    <a:pt x="21600" y="18732"/>
                    <a:pt x="21600" y="15237"/>
                  </a:cubicBezTo>
                  <a:cubicBezTo>
                    <a:pt x="21600" y="0"/>
                    <a:pt x="21600" y="0"/>
                    <a:pt x="21600" y="0"/>
                  </a:cubicBezTo>
                  <a:lnTo>
                    <a:pt x="0" y="0"/>
                  </a:ln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53" name="green.png" descr="green.png"/>
          <p:cNvPicPr>
            <a:picLocks noChangeAspect="1"/>
          </p:cNvPicPr>
          <p:nvPr/>
        </p:nvPicPr>
        <p:blipFill>
          <a:blip r:embed="rId2">
            <a:extLst/>
          </a:blip>
          <a:stretch>
            <a:fillRect/>
          </a:stretch>
        </p:blipFill>
        <p:spPr>
          <a:xfrm>
            <a:off x="8793807" y="4910518"/>
            <a:ext cx="338845" cy="613182"/>
          </a:xfrm>
          <a:prstGeom prst="rect">
            <a:avLst/>
          </a:prstGeom>
          <a:ln w="12700">
            <a:miter lim="400000"/>
          </a:ln>
        </p:spPr>
      </p:pic>
      <p:sp>
        <p:nvSpPr>
          <p:cNvPr id="954" name="RESPONSIVE LAYOUT"/>
          <p:cNvSpPr txBox="1"/>
          <p:nvPr/>
        </p:nvSpPr>
        <p:spPr>
          <a:xfrm>
            <a:off x="3148588" y="695003"/>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平台选择</a:t>
            </a:r>
            <a:endParaRPr sz="4000" spc="300" dirty="0"/>
          </a:p>
        </p:txBody>
      </p:sp>
      <p:sp>
        <p:nvSpPr>
          <p:cNvPr id="955" name="YOU CAN WRITE HERE"/>
          <p:cNvSpPr txBox="1"/>
          <p:nvPr/>
        </p:nvSpPr>
        <p:spPr>
          <a:xfrm>
            <a:off x="4530613" y="4649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t> </a:t>
            </a:r>
            <a:r>
              <a:rPr lang="en-US" altLang="zh-CN" sz="800" spc="600" dirty="0"/>
              <a:t>iOS   macOS </a:t>
            </a:r>
            <a:r>
              <a:rPr lang="zh-CN" altLang="en-US" sz="800" spc="600" dirty="0"/>
              <a:t> </a:t>
            </a:r>
            <a:r>
              <a:rPr lang="en-US" altLang="zh-CN" sz="800" spc="600" dirty="0"/>
              <a:t> web</a:t>
            </a:r>
            <a:endParaRPr sz="800" spc="600" dirty="0"/>
          </a:p>
        </p:txBody>
      </p:sp>
      <p:sp>
        <p:nvSpPr>
          <p:cNvPr id="956" name="A company is an association or collection of individuals, whether natural persons, legal persons, or a mixture of both. Company members share a common purpose and unite in order to focus."/>
          <p:cNvSpPr txBox="1"/>
          <p:nvPr/>
        </p:nvSpPr>
        <p:spPr>
          <a:xfrm>
            <a:off x="2431414" y="1381737"/>
            <a:ext cx="7329172" cy="278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选择合适的平台</a:t>
            </a:r>
            <a:endParaRPr sz="900" spc="150" dirty="0"/>
          </a:p>
        </p:txBody>
      </p:sp>
      <p:pic>
        <p:nvPicPr>
          <p:cNvPr id="957" name="photo-1438893761775-f1db119d27b2-1920x1080.jpg" descr="photo-1438893761775-f1db119d27b2-1920x1080.jpg"/>
          <p:cNvPicPr>
            <a:picLocks noChangeAspect="1"/>
          </p:cNvPicPr>
          <p:nvPr/>
        </p:nvPicPr>
        <p:blipFill>
          <a:blip r:embed="rId3">
            <a:extLst/>
          </a:blip>
          <a:srcRect l="373" r="373"/>
          <a:stretch>
            <a:fillRect/>
          </a:stretch>
        </p:blipFill>
        <p:spPr>
          <a:xfrm>
            <a:off x="4220262" y="2685935"/>
            <a:ext cx="3339733" cy="1892739"/>
          </a:xfrm>
          <a:prstGeom prst="rect">
            <a:avLst/>
          </a:prstGeom>
          <a:ln w="12700">
            <a:miter lim="400000"/>
          </a:ln>
        </p:spPr>
      </p:pic>
      <p:pic>
        <p:nvPicPr>
          <p:cNvPr id="958" name="photo-1438893761775-f1db119d27b2-1920x1080.jpg" descr="photo-1438893761775-f1db119d27b2-1920x1080.jpg"/>
          <p:cNvPicPr>
            <a:picLocks noChangeAspect="1"/>
          </p:cNvPicPr>
          <p:nvPr/>
        </p:nvPicPr>
        <p:blipFill>
          <a:blip r:embed="rId3">
            <a:extLst/>
          </a:blip>
          <a:srcRect l="27733" r="27733"/>
          <a:stretch>
            <a:fillRect/>
          </a:stretch>
        </p:blipFill>
        <p:spPr>
          <a:xfrm>
            <a:off x="8848844" y="5069437"/>
            <a:ext cx="220846" cy="278951"/>
          </a:xfrm>
          <a:prstGeom prst="rect">
            <a:avLst/>
          </a:prstGeom>
          <a:ln w="12700">
            <a:miter lim="400000"/>
          </a:ln>
        </p:spPr>
      </p:pic>
      <p:grpSp>
        <p:nvGrpSpPr>
          <p:cNvPr id="971" name="成组"/>
          <p:cNvGrpSpPr/>
          <p:nvPr/>
        </p:nvGrpSpPr>
        <p:grpSpPr>
          <a:xfrm>
            <a:off x="7068558" y="3754526"/>
            <a:ext cx="1237392" cy="1757075"/>
            <a:chOff x="0" y="0"/>
            <a:chExt cx="2474782" cy="3514149"/>
          </a:xfrm>
        </p:grpSpPr>
        <p:sp>
          <p:nvSpPr>
            <p:cNvPr id="959" name="形状"/>
            <p:cNvSpPr/>
            <p:nvPr/>
          </p:nvSpPr>
          <p:spPr>
            <a:xfrm>
              <a:off x="-1" y="-1"/>
              <a:ext cx="2474784" cy="3514150"/>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0" name="形状"/>
            <p:cNvSpPr/>
            <p:nvPr/>
          </p:nvSpPr>
          <p:spPr>
            <a:xfrm>
              <a:off x="14855" y="11882"/>
              <a:ext cx="2448044" cy="3487414"/>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1" name="圆形"/>
            <p:cNvSpPr/>
            <p:nvPr/>
          </p:nvSpPr>
          <p:spPr>
            <a:xfrm>
              <a:off x="1215109" y="142585"/>
              <a:ext cx="44565" cy="4456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2" name="圆形"/>
            <p:cNvSpPr/>
            <p:nvPr/>
          </p:nvSpPr>
          <p:spPr>
            <a:xfrm>
              <a:off x="1215109" y="139616"/>
              <a:ext cx="44565" cy="4456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3" name="圆形"/>
            <p:cNvSpPr/>
            <p:nvPr/>
          </p:nvSpPr>
          <p:spPr>
            <a:xfrm>
              <a:off x="1224021" y="148527"/>
              <a:ext cx="26741" cy="2673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4" name="圆形"/>
            <p:cNvSpPr/>
            <p:nvPr/>
          </p:nvSpPr>
          <p:spPr>
            <a:xfrm>
              <a:off x="1229963" y="154468"/>
              <a:ext cx="14857" cy="14855"/>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5" name="三角形"/>
            <p:cNvSpPr/>
            <p:nvPr/>
          </p:nvSpPr>
          <p:spPr>
            <a:xfrm>
              <a:off x="1235803" y="160307"/>
              <a:ext cx="3176"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6" name="正方形"/>
            <p:cNvSpPr/>
            <p:nvPr/>
          </p:nvSpPr>
          <p:spPr>
            <a:xfrm>
              <a:off x="1167574" y="154468"/>
              <a:ext cx="20798" cy="20795"/>
            </a:xfrm>
            <a:prstGeom prst="rect">
              <a:avLst/>
            </a:prstGeom>
            <a:solidFill>
              <a:srgbClr val="46464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7" name="矩形"/>
            <p:cNvSpPr/>
            <p:nvPr/>
          </p:nvSpPr>
          <p:spPr>
            <a:xfrm>
              <a:off x="148546" y="294084"/>
              <a:ext cx="2180660" cy="2908160"/>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8" name="矩形"/>
            <p:cNvSpPr/>
            <p:nvPr/>
          </p:nvSpPr>
          <p:spPr>
            <a:xfrm>
              <a:off x="160430" y="305966"/>
              <a:ext cx="2156893" cy="2884395"/>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9" name="圆形"/>
            <p:cNvSpPr/>
            <p:nvPr/>
          </p:nvSpPr>
          <p:spPr>
            <a:xfrm>
              <a:off x="1146777" y="3264623"/>
              <a:ext cx="184199" cy="187145"/>
            </a:xfrm>
            <a:prstGeom prst="ellipse">
              <a:avLst/>
            </a:pr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0" name="形状"/>
            <p:cNvSpPr/>
            <p:nvPr/>
          </p:nvSpPr>
          <p:spPr>
            <a:xfrm>
              <a:off x="1191342" y="3309180"/>
              <a:ext cx="95070" cy="95059"/>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72" name="photo-1438893761775-f1db119d27b2-1920x1080.jpg" descr="photo-1438893761775-f1db119d27b2-1920x1080.jpg"/>
          <p:cNvPicPr>
            <a:picLocks noChangeAspect="1"/>
          </p:cNvPicPr>
          <p:nvPr/>
        </p:nvPicPr>
        <p:blipFill>
          <a:blip r:embed="rId3">
            <a:extLst/>
          </a:blip>
          <a:srcRect l="28158" r="28158"/>
          <a:stretch>
            <a:fillRect/>
          </a:stretch>
        </p:blipFill>
        <p:spPr>
          <a:xfrm>
            <a:off x="7121086" y="3910554"/>
            <a:ext cx="1127032" cy="1451271"/>
          </a:xfrm>
          <a:prstGeom prst="rect">
            <a:avLst/>
          </a:prstGeom>
          <a:ln w="12700">
            <a:miter lim="400000"/>
          </a:ln>
        </p:spPr>
      </p:pic>
      <p:pic>
        <p:nvPicPr>
          <p:cNvPr id="973" name="iPhone6_mockup_front_black.png" descr="iPhone6_mockup_front_black.png"/>
          <p:cNvPicPr>
            <a:picLocks noChangeAspect="1"/>
          </p:cNvPicPr>
          <p:nvPr/>
        </p:nvPicPr>
        <p:blipFill>
          <a:blip r:embed="rId4">
            <a:extLst/>
          </a:blip>
          <a:stretch>
            <a:fillRect/>
          </a:stretch>
        </p:blipFill>
        <p:spPr>
          <a:xfrm>
            <a:off x="8027461" y="4261886"/>
            <a:ext cx="786617" cy="1376915"/>
          </a:xfrm>
          <a:prstGeom prst="rect">
            <a:avLst/>
          </a:prstGeom>
          <a:ln w="12700">
            <a:miter lim="400000"/>
          </a:ln>
        </p:spPr>
      </p:pic>
      <p:pic>
        <p:nvPicPr>
          <p:cNvPr id="974" name="photo-1438893761775-f1db119d27b2-1920x1080.jpg" descr="photo-1438893761775-f1db119d27b2-1920x1080.jpg"/>
          <p:cNvPicPr>
            <a:picLocks noChangeAspect="1"/>
          </p:cNvPicPr>
          <p:nvPr/>
        </p:nvPicPr>
        <p:blipFill>
          <a:blip r:embed="rId3">
            <a:extLst/>
          </a:blip>
          <a:srcRect l="33883" r="33883"/>
          <a:stretch>
            <a:fillRect/>
          </a:stretch>
        </p:blipFill>
        <p:spPr>
          <a:xfrm>
            <a:off x="8179633" y="4495826"/>
            <a:ext cx="506818" cy="884469"/>
          </a:xfrm>
          <a:prstGeom prst="rect">
            <a:avLst/>
          </a:prstGeom>
          <a:ln w="12700">
            <a:miter lim="400000"/>
          </a:ln>
        </p:spPr>
      </p:pic>
      <p:grpSp>
        <p:nvGrpSpPr>
          <p:cNvPr id="989" name="成组"/>
          <p:cNvGrpSpPr/>
          <p:nvPr/>
        </p:nvGrpSpPr>
        <p:grpSpPr>
          <a:xfrm>
            <a:off x="2022563" y="3883668"/>
            <a:ext cx="2822703" cy="1640030"/>
            <a:chOff x="0" y="0"/>
            <a:chExt cx="5645404" cy="3280057"/>
          </a:xfrm>
        </p:grpSpPr>
        <p:sp>
          <p:nvSpPr>
            <p:cNvPr id="975" name="形状"/>
            <p:cNvSpPr/>
            <p:nvPr/>
          </p:nvSpPr>
          <p:spPr>
            <a:xfrm>
              <a:off x="0"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0" y="8862"/>
                  </a:moveTo>
                  <a:cubicBezTo>
                    <a:pt x="0" y="12738"/>
                    <a:pt x="732" y="21600"/>
                    <a:pt x="1904" y="21600"/>
                  </a:cubicBezTo>
                  <a:cubicBezTo>
                    <a:pt x="3075" y="21600"/>
                    <a:pt x="21600" y="21600"/>
                    <a:pt x="21600" y="21600"/>
                  </a:cubicBezTo>
                  <a:cubicBezTo>
                    <a:pt x="21600" y="0"/>
                    <a:pt x="21600" y="0"/>
                    <a:pt x="21600" y="0"/>
                  </a:cubicBezTo>
                  <a:cubicBezTo>
                    <a:pt x="0" y="0"/>
                    <a:pt x="0" y="0"/>
                    <a:pt x="0" y="0"/>
                  </a:cubicBezTo>
                  <a:lnTo>
                    <a:pt x="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6" name="形状"/>
            <p:cNvSpPr/>
            <p:nvPr/>
          </p:nvSpPr>
          <p:spPr>
            <a:xfrm>
              <a:off x="2801792"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21600" y="8862"/>
                  </a:moveTo>
                  <a:cubicBezTo>
                    <a:pt x="21600" y="12738"/>
                    <a:pt x="20867" y="21600"/>
                    <a:pt x="19694" y="21600"/>
                  </a:cubicBezTo>
                  <a:cubicBezTo>
                    <a:pt x="18521" y="21600"/>
                    <a:pt x="0" y="21600"/>
                    <a:pt x="0" y="21600"/>
                  </a:cubicBezTo>
                  <a:cubicBezTo>
                    <a:pt x="0" y="0"/>
                    <a:pt x="0" y="0"/>
                    <a:pt x="0" y="0"/>
                  </a:cubicBezTo>
                  <a:cubicBezTo>
                    <a:pt x="21600" y="0"/>
                    <a:pt x="21600" y="0"/>
                    <a:pt x="21600" y="0"/>
                  </a:cubicBezTo>
                  <a:lnTo>
                    <a:pt x="2160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7" name="形状"/>
            <p:cNvSpPr/>
            <p:nvPr/>
          </p:nvSpPr>
          <p:spPr>
            <a:xfrm>
              <a:off x="556497" y="-1"/>
              <a:ext cx="4574226" cy="3163146"/>
            </a:xfrm>
            <a:custGeom>
              <a:avLst/>
              <a:gdLst/>
              <a:ahLst/>
              <a:cxnLst>
                <a:cxn ang="0">
                  <a:pos x="wd2" y="hd2"/>
                </a:cxn>
                <a:cxn ang="5400000">
                  <a:pos x="wd2" y="hd2"/>
                </a:cxn>
                <a:cxn ang="10800000">
                  <a:pos x="wd2" y="hd2"/>
                </a:cxn>
                <a:cxn ang="16200000">
                  <a:pos x="wd2" y="hd2"/>
                </a:cxn>
              </a:cxnLst>
              <a:rect l="0" t="0" r="r" b="b"/>
              <a:pathLst>
                <a:path w="21600" h="21600" extrusionOk="0">
                  <a:moveTo>
                    <a:pt x="20917" y="0"/>
                  </a:moveTo>
                  <a:cubicBezTo>
                    <a:pt x="683" y="0"/>
                    <a:pt x="683" y="0"/>
                    <a:pt x="683" y="0"/>
                  </a:cubicBezTo>
                  <a:cubicBezTo>
                    <a:pt x="304" y="0"/>
                    <a:pt x="0" y="444"/>
                    <a:pt x="0" y="998"/>
                  </a:cubicBezTo>
                  <a:cubicBezTo>
                    <a:pt x="0" y="4834"/>
                    <a:pt x="0" y="4834"/>
                    <a:pt x="0" y="4834"/>
                  </a:cubicBezTo>
                  <a:cubicBezTo>
                    <a:pt x="0" y="20602"/>
                    <a:pt x="0" y="20602"/>
                    <a:pt x="0" y="20602"/>
                  </a:cubicBezTo>
                  <a:cubicBezTo>
                    <a:pt x="0" y="21156"/>
                    <a:pt x="304" y="21600"/>
                    <a:pt x="683" y="21600"/>
                  </a:cubicBezTo>
                  <a:cubicBezTo>
                    <a:pt x="20917" y="21600"/>
                    <a:pt x="20917" y="21600"/>
                    <a:pt x="20917" y="21600"/>
                  </a:cubicBezTo>
                  <a:cubicBezTo>
                    <a:pt x="21296" y="21600"/>
                    <a:pt x="21600" y="21156"/>
                    <a:pt x="21600" y="20602"/>
                  </a:cubicBezTo>
                  <a:cubicBezTo>
                    <a:pt x="21600" y="998"/>
                    <a:pt x="21600" y="998"/>
                    <a:pt x="21600" y="998"/>
                  </a:cubicBezTo>
                  <a:cubicBezTo>
                    <a:pt x="21600" y="444"/>
                    <a:pt x="21296" y="0"/>
                    <a:pt x="20917" y="0"/>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8" name="形状"/>
            <p:cNvSpPr/>
            <p:nvPr/>
          </p:nvSpPr>
          <p:spPr>
            <a:xfrm>
              <a:off x="572582" y="16237"/>
              <a:ext cx="4545276" cy="3130670"/>
            </a:xfrm>
            <a:custGeom>
              <a:avLst/>
              <a:gdLst/>
              <a:ahLst/>
              <a:cxnLst>
                <a:cxn ang="0">
                  <a:pos x="wd2" y="hd2"/>
                </a:cxn>
                <a:cxn ang="5400000">
                  <a:pos x="wd2" y="hd2"/>
                </a:cxn>
                <a:cxn ang="10800000">
                  <a:pos x="wd2" y="hd2"/>
                </a:cxn>
                <a:cxn ang="16200000">
                  <a:pos x="wd2" y="hd2"/>
                </a:cxn>
              </a:cxnLst>
              <a:rect l="0" t="0" r="r" b="b"/>
              <a:pathLst>
                <a:path w="21600" h="21600" extrusionOk="0">
                  <a:moveTo>
                    <a:pt x="611" y="21600"/>
                  </a:moveTo>
                  <a:cubicBezTo>
                    <a:pt x="275" y="21600"/>
                    <a:pt x="0" y="21197"/>
                    <a:pt x="0" y="20704"/>
                  </a:cubicBezTo>
                  <a:cubicBezTo>
                    <a:pt x="0" y="896"/>
                    <a:pt x="0" y="896"/>
                    <a:pt x="0" y="896"/>
                  </a:cubicBezTo>
                  <a:cubicBezTo>
                    <a:pt x="0" y="403"/>
                    <a:pt x="275" y="0"/>
                    <a:pt x="611" y="0"/>
                  </a:cubicBezTo>
                  <a:cubicBezTo>
                    <a:pt x="20974" y="0"/>
                    <a:pt x="20974" y="0"/>
                    <a:pt x="20974" y="0"/>
                  </a:cubicBezTo>
                  <a:cubicBezTo>
                    <a:pt x="21325" y="0"/>
                    <a:pt x="21600" y="403"/>
                    <a:pt x="21600" y="896"/>
                  </a:cubicBezTo>
                  <a:cubicBezTo>
                    <a:pt x="21600" y="20704"/>
                    <a:pt x="21600" y="20704"/>
                    <a:pt x="21600" y="20704"/>
                  </a:cubicBezTo>
                  <a:cubicBezTo>
                    <a:pt x="21600" y="21197"/>
                    <a:pt x="21325" y="21600"/>
                    <a:pt x="20974" y="21600"/>
                  </a:cubicBezTo>
                  <a:lnTo>
                    <a:pt x="611"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9" name="形状"/>
            <p:cNvSpPr/>
            <p:nvPr/>
          </p:nvSpPr>
          <p:spPr>
            <a:xfrm>
              <a:off x="572582" y="3013756"/>
              <a:ext cx="4545276" cy="1331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4" y="3161"/>
                    <a:pt x="21432" y="4741"/>
                    <a:pt x="21325" y="4741"/>
                  </a:cubicBezTo>
                  <a:cubicBezTo>
                    <a:pt x="275" y="4741"/>
                    <a:pt x="275" y="4741"/>
                    <a:pt x="275" y="4741"/>
                  </a:cubicBezTo>
                  <a:cubicBezTo>
                    <a:pt x="153" y="4741"/>
                    <a:pt x="61" y="3161"/>
                    <a:pt x="0" y="0"/>
                  </a:cubicBezTo>
                  <a:cubicBezTo>
                    <a:pt x="0" y="527"/>
                    <a:pt x="0" y="527"/>
                    <a:pt x="0" y="527"/>
                  </a:cubicBezTo>
                  <a:cubicBezTo>
                    <a:pt x="0" y="12117"/>
                    <a:pt x="275" y="21600"/>
                    <a:pt x="611" y="21600"/>
                  </a:cubicBezTo>
                  <a:cubicBezTo>
                    <a:pt x="20974" y="21600"/>
                    <a:pt x="20974" y="21600"/>
                    <a:pt x="20974" y="21600"/>
                  </a:cubicBezTo>
                  <a:cubicBezTo>
                    <a:pt x="21325" y="21600"/>
                    <a:pt x="21600" y="12117"/>
                    <a:pt x="21600" y="527"/>
                  </a:cubicBez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0" name="矩形"/>
            <p:cNvSpPr/>
            <p:nvPr/>
          </p:nvSpPr>
          <p:spPr>
            <a:xfrm>
              <a:off x="0" y="3101439"/>
              <a:ext cx="5645405" cy="103923"/>
            </a:xfrm>
            <a:prstGeom prst="rect">
              <a:avLst/>
            </a:prstGeom>
            <a:solidFill>
              <a:srgbClr val="D2D6D7"/>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1" name="形状"/>
            <p:cNvSpPr/>
            <p:nvPr/>
          </p:nvSpPr>
          <p:spPr>
            <a:xfrm>
              <a:off x="2415781" y="3101439"/>
              <a:ext cx="810623" cy="58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1" y="12000"/>
                    <a:pt x="943" y="21600"/>
                    <a:pt x="1886" y="21600"/>
                  </a:cubicBezTo>
                  <a:cubicBezTo>
                    <a:pt x="19714" y="21600"/>
                    <a:pt x="19714" y="21600"/>
                    <a:pt x="19714" y="21600"/>
                  </a:cubicBezTo>
                  <a:cubicBezTo>
                    <a:pt x="20657" y="21600"/>
                    <a:pt x="21429" y="12000"/>
                    <a:pt x="21600" y="0"/>
                  </a:cubicBezTo>
                  <a:lnTo>
                    <a:pt x="0" y="0"/>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2" name="矩形"/>
            <p:cNvSpPr/>
            <p:nvPr/>
          </p:nvSpPr>
          <p:spPr>
            <a:xfrm>
              <a:off x="723768" y="214340"/>
              <a:ext cx="4242901" cy="2705237"/>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3" name="矩形"/>
            <p:cNvSpPr/>
            <p:nvPr/>
          </p:nvSpPr>
          <p:spPr>
            <a:xfrm>
              <a:off x="736635" y="230577"/>
              <a:ext cx="4213949" cy="2676008"/>
            </a:xfrm>
            <a:prstGeom prst="rect">
              <a:avLst/>
            </a:prstGeom>
            <a:solidFill>
              <a:srgbClr val="C6C6C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4" name="圆形"/>
            <p:cNvSpPr/>
            <p:nvPr/>
          </p:nvSpPr>
          <p:spPr>
            <a:xfrm>
              <a:off x="2817876" y="100674"/>
              <a:ext cx="48253" cy="48715"/>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5" name="圆形"/>
            <p:cNvSpPr/>
            <p:nvPr/>
          </p:nvSpPr>
          <p:spPr>
            <a:xfrm>
              <a:off x="2817876" y="97427"/>
              <a:ext cx="48253" cy="45467"/>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6" name="椭圆形"/>
            <p:cNvSpPr/>
            <p:nvPr/>
          </p:nvSpPr>
          <p:spPr>
            <a:xfrm>
              <a:off x="2827526" y="103922"/>
              <a:ext cx="28953" cy="3247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7" name="圆形"/>
            <p:cNvSpPr/>
            <p:nvPr/>
          </p:nvSpPr>
          <p:spPr>
            <a:xfrm>
              <a:off x="2833959" y="113664"/>
              <a:ext cx="16085" cy="16239"/>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8" name="形状"/>
            <p:cNvSpPr/>
            <p:nvPr/>
          </p:nvSpPr>
          <p:spPr>
            <a:xfrm>
              <a:off x="2840393" y="116913"/>
              <a:ext cx="3218" cy="64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21600" y="0"/>
                  </a:lnTo>
                  <a:lnTo>
                    <a:pt x="21600" y="1080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90" name="photo-1438893761775-f1db119d27b2-1920x1080.jpg" descr="photo-1438893761775-f1db119d27b2-1920x1080.jpg"/>
          <p:cNvPicPr>
            <a:picLocks noChangeAspect="1"/>
          </p:cNvPicPr>
          <p:nvPr/>
        </p:nvPicPr>
        <p:blipFill>
          <a:blip r:embed="rId3">
            <a:extLst/>
          </a:blip>
          <a:srcRect l="5881" r="5881"/>
          <a:stretch>
            <a:fillRect/>
          </a:stretch>
        </p:blipFill>
        <p:spPr>
          <a:xfrm>
            <a:off x="2380352" y="3987735"/>
            <a:ext cx="2127445" cy="1356225"/>
          </a:xfrm>
          <a:prstGeom prst="rect">
            <a:avLst/>
          </a:prstGeom>
          <a:ln w="12700">
            <a:miter lim="400000"/>
          </a:ln>
        </p:spPr>
      </p:pic>
      <p:sp>
        <p:nvSpPr>
          <p:cNvPr id="5" name="心形 4">
            <a:extLst>
              <a:ext uri="{FF2B5EF4-FFF2-40B4-BE49-F238E27FC236}">
                <a16:creationId xmlns:a16="http://schemas.microsoft.com/office/drawing/2014/main" id="{A18FAAC8-1B93-7541-8183-144BCFDE2ADE}"/>
              </a:ext>
            </a:extLst>
          </p:cNvPr>
          <p:cNvSpPr/>
          <p:nvPr/>
        </p:nvSpPr>
        <p:spPr>
          <a:xfrm>
            <a:off x="7528973" y="5998814"/>
            <a:ext cx="338845" cy="278601"/>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乘 5">
            <a:extLst>
              <a:ext uri="{FF2B5EF4-FFF2-40B4-BE49-F238E27FC236}">
                <a16:creationId xmlns:a16="http://schemas.microsoft.com/office/drawing/2014/main" id="{AD162D0E-DAD0-F64F-9711-338E1CF116BE}"/>
              </a:ext>
            </a:extLst>
          </p:cNvPr>
          <p:cNvSpPr/>
          <p:nvPr/>
        </p:nvSpPr>
        <p:spPr>
          <a:xfrm>
            <a:off x="8737932" y="5935393"/>
            <a:ext cx="442670" cy="389106"/>
          </a:xfrm>
          <a:prstGeom prst="mathMultiply">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笑脸 6">
            <a:extLst>
              <a:ext uri="{FF2B5EF4-FFF2-40B4-BE49-F238E27FC236}">
                <a16:creationId xmlns:a16="http://schemas.microsoft.com/office/drawing/2014/main" id="{C9783236-FF12-2342-A8CB-EE8D28A121F4}"/>
              </a:ext>
            </a:extLst>
          </p:cNvPr>
          <p:cNvSpPr/>
          <p:nvPr/>
        </p:nvSpPr>
        <p:spPr>
          <a:xfrm>
            <a:off x="5734221" y="599626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笑脸 68">
            <a:hlinkClick r:id="" action="ppaction://noaction" highlightClick="1"/>
            <a:extLst>
              <a:ext uri="{FF2B5EF4-FFF2-40B4-BE49-F238E27FC236}">
                <a16:creationId xmlns:a16="http://schemas.microsoft.com/office/drawing/2014/main" id="{56F0A252-8D35-454D-9335-A28E0E494994}"/>
              </a:ext>
            </a:extLst>
          </p:cNvPr>
          <p:cNvSpPr/>
          <p:nvPr/>
        </p:nvSpPr>
        <p:spPr>
          <a:xfrm>
            <a:off x="3267552" y="598683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笑脸 60">
            <a:extLst>
              <a:ext uri="{FF2B5EF4-FFF2-40B4-BE49-F238E27FC236}">
                <a16:creationId xmlns:a16="http://schemas.microsoft.com/office/drawing/2014/main" id="{837DFE8B-56C6-4845-9B13-BDA0438A2BF0}"/>
              </a:ext>
            </a:extLst>
          </p:cNvPr>
          <p:cNvSpPr/>
          <p:nvPr/>
        </p:nvSpPr>
        <p:spPr>
          <a:xfrm>
            <a:off x="8264862" y="6000697"/>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30188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69"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55" name="幻灯片编号"/>
          <p:cNvSpPr txBox="1">
            <a:spLocks noGrp="1"/>
          </p:cNvSpPr>
          <p:nvPr>
            <p:ph type="sldNum" sz="quarter" idx="2"/>
          </p:nvPr>
        </p:nvSpPr>
        <p:spPr>
          <a:xfrm>
            <a:off x="11212633" y="323380"/>
            <a:ext cx="450831" cy="23109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12</a:t>
            </a:fld>
            <a:endParaRPr dirty="0"/>
          </a:p>
        </p:txBody>
      </p:sp>
      <p:grpSp>
        <p:nvGrpSpPr>
          <p:cNvPr id="1060" name="成组"/>
          <p:cNvGrpSpPr/>
          <p:nvPr/>
        </p:nvGrpSpPr>
        <p:grpSpPr>
          <a:xfrm>
            <a:off x="1028204" y="438942"/>
            <a:ext cx="3960880" cy="5867706"/>
            <a:chOff x="0" y="0"/>
            <a:chExt cx="7921758" cy="11735410"/>
          </a:xfrm>
        </p:grpSpPr>
        <p:grpSp>
          <p:nvGrpSpPr>
            <p:cNvPr id="1058" name="成组"/>
            <p:cNvGrpSpPr/>
            <p:nvPr/>
          </p:nvGrpSpPr>
          <p:grpSpPr>
            <a:xfrm>
              <a:off x="0" y="0"/>
              <a:ext cx="7921759" cy="11735411"/>
              <a:chOff x="0" y="0"/>
              <a:chExt cx="7921758" cy="11735410"/>
            </a:xfrm>
          </p:grpSpPr>
          <p:pic>
            <p:nvPicPr>
              <p:cNvPr id="1056" name="image50.png" descr="image50.png"/>
              <p:cNvPicPr>
                <a:picLocks noChangeAspect="1"/>
              </p:cNvPicPr>
              <p:nvPr/>
            </p:nvPicPr>
            <p:blipFill>
              <a:blip r:embed="rId3">
                <a:extLst/>
              </a:blip>
              <a:stretch>
                <a:fillRect/>
              </a:stretch>
            </p:blipFill>
            <p:spPr>
              <a:xfrm>
                <a:off x="0" y="0"/>
                <a:ext cx="7921759" cy="11735411"/>
              </a:xfrm>
              <a:prstGeom prst="rect">
                <a:avLst/>
              </a:prstGeom>
              <a:ln w="12700" cap="flat">
                <a:noFill/>
                <a:miter lim="400000"/>
              </a:ln>
              <a:effectLst/>
            </p:spPr>
          </p:pic>
          <p:sp>
            <p:nvSpPr>
              <p:cNvPr id="1057" name="矩形"/>
              <p:cNvSpPr/>
              <p:nvPr/>
            </p:nvSpPr>
            <p:spPr>
              <a:xfrm>
                <a:off x="436366" y="1146471"/>
                <a:ext cx="7065793" cy="9380674"/>
              </a:xfrm>
              <a:prstGeom prst="rect">
                <a:avLst/>
              </a:prstGeom>
              <a:solidFill>
                <a:srgbClr val="606060"/>
              </a:solidFill>
              <a:ln w="25400" cap="flat">
                <a:solidFill>
                  <a:srgbClr val="000000">
                    <a:alpha val="0"/>
                  </a:srgbClr>
                </a:solidFill>
                <a:prstDash val="solid"/>
                <a:miter lim="400000"/>
              </a:ln>
              <a:effectLst/>
            </p:spPr>
            <p:txBody>
              <a:bodyPr wrap="square" lIns="22860" tIns="22860" rIns="22860" bIns="22860" numCol="1" anchor="ctr">
                <a:noAutofit/>
              </a:bodyPr>
              <a:lstStyle/>
              <a:p>
                <a:pPr defTabSz="291983">
                  <a:defRPr sz="3900">
                    <a:solidFill>
                      <a:srgbClr val="FFFFFF"/>
                    </a:solidFill>
                    <a:effectLst>
                      <a:outerShdw blurRad="38100" dist="12700" dir="5400000" rotWithShape="0">
                        <a:srgbClr val="000000">
                          <a:alpha val="50000"/>
                        </a:srgbClr>
                      </a:outerShdw>
                    </a:effectLst>
                    <a:uFill>
                      <a:solidFill>
                        <a:srgbClr val="FFFFFF"/>
                      </a:solidFill>
                    </a:uFill>
                    <a:latin typeface="Calibri Light"/>
                    <a:ea typeface="Calibri Light"/>
                    <a:cs typeface="Calibri Light"/>
                    <a:sym typeface="Calibri Light"/>
                  </a:defRPr>
                </a:pPr>
                <a:endParaRPr sz="1950"/>
              </a:p>
            </p:txBody>
          </p:sp>
        </p:grpSp>
        <p:pic>
          <p:nvPicPr>
            <p:cNvPr id="1059" name="image51.png" descr="image51.png"/>
            <p:cNvPicPr>
              <a:picLocks noChangeAspect="1"/>
            </p:cNvPicPr>
            <p:nvPr/>
          </p:nvPicPr>
          <p:blipFill>
            <a:blip r:embed="rId4">
              <a:extLst/>
            </a:blip>
            <a:srcRect l="29020" r="29020"/>
            <a:stretch>
              <a:fillRect/>
            </a:stretch>
          </p:blipFill>
          <p:spPr>
            <a:xfrm>
              <a:off x="405827" y="1165041"/>
              <a:ext cx="7104788" cy="9523178"/>
            </a:xfrm>
            <a:prstGeom prst="rect">
              <a:avLst/>
            </a:prstGeom>
            <a:ln w="12700" cap="flat">
              <a:noFill/>
              <a:miter lim="400000"/>
            </a:ln>
            <a:effectLst/>
          </p:spPr>
        </p:pic>
      </p:grpSp>
      <p:sp>
        <p:nvSpPr>
          <p:cNvPr id="1061" name="矩形"/>
          <p:cNvSpPr/>
          <p:nvPr/>
        </p:nvSpPr>
        <p:spPr>
          <a:xfrm>
            <a:off x="1227489" y="1014455"/>
            <a:ext cx="3566160" cy="4768597"/>
          </a:xfrm>
          <a:prstGeom prst="rect">
            <a:avLst/>
          </a:prstGeom>
          <a:solidFill>
            <a:srgbClr val="D9D9D9"/>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1062" name="线条"/>
          <p:cNvSpPr/>
          <p:nvPr/>
        </p:nvSpPr>
        <p:spPr>
          <a:xfrm flipH="1">
            <a:off x="8294290" y="674055"/>
            <a:ext cx="1" cy="5529772"/>
          </a:xfrm>
          <a:prstGeom prst="line">
            <a:avLst/>
          </a:prstGeom>
          <a:ln>
            <a:solidFill>
              <a:srgbClr val="BFBFBF"/>
            </a:solidFill>
          </a:ln>
        </p:spPr>
        <p:txBody>
          <a:bodyPr lIns="22860" rIns="22860"/>
          <a:lstStyle/>
          <a:p>
            <a:pPr defTabSz="228600">
              <a:defRPr sz="1200">
                <a:solidFill>
                  <a:srgbClr val="000000"/>
                </a:solidFill>
                <a:uFillTx/>
                <a:latin typeface="+mj-lt"/>
                <a:ea typeface="+mj-ea"/>
                <a:cs typeface="+mj-cs"/>
                <a:sym typeface="Helvetica"/>
              </a:defRPr>
            </a:pPr>
            <a:endParaRPr sz="600"/>
          </a:p>
        </p:txBody>
      </p:sp>
      <p:grpSp>
        <p:nvGrpSpPr>
          <p:cNvPr id="1065" name="成组"/>
          <p:cNvGrpSpPr/>
          <p:nvPr/>
        </p:nvGrpSpPr>
        <p:grpSpPr>
          <a:xfrm>
            <a:off x="6381234" y="1246080"/>
            <a:ext cx="653157" cy="390997"/>
            <a:chOff x="0" y="0"/>
            <a:chExt cx="1306312" cy="781993"/>
          </a:xfrm>
        </p:grpSpPr>
        <p:sp>
          <p:nvSpPr>
            <p:cNvPr id="1063" name="矩形"/>
            <p:cNvSpPr/>
            <p:nvPr/>
          </p:nvSpPr>
          <p:spPr>
            <a:xfrm>
              <a:off x="0" y="0"/>
              <a:ext cx="1306313" cy="781994"/>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64" name="线条"/>
            <p:cNvSpPr/>
            <p:nvPr/>
          </p:nvSpPr>
          <p:spPr>
            <a:xfrm>
              <a:off x="0" y="0"/>
              <a:ext cx="1306313" cy="418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19" y="21600"/>
                  </a:lnTo>
                  <a:lnTo>
                    <a:pt x="21600" y="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0" name="成组"/>
          <p:cNvGrpSpPr/>
          <p:nvPr/>
        </p:nvGrpSpPr>
        <p:grpSpPr>
          <a:xfrm>
            <a:off x="6408849" y="4107388"/>
            <a:ext cx="653157" cy="569884"/>
            <a:chOff x="0" y="0"/>
            <a:chExt cx="1306312" cy="1139765"/>
          </a:xfrm>
        </p:grpSpPr>
        <p:sp>
          <p:nvSpPr>
            <p:cNvPr id="1066" name="线条"/>
            <p:cNvSpPr/>
            <p:nvPr/>
          </p:nvSpPr>
          <p:spPr>
            <a:xfrm>
              <a:off x="185058" y="228236"/>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7" name="线条"/>
            <p:cNvSpPr/>
            <p:nvPr/>
          </p:nvSpPr>
          <p:spPr>
            <a:xfrm>
              <a:off x="185058" y="437962"/>
              <a:ext cx="931438" cy="6166"/>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8" name="线条"/>
            <p:cNvSpPr/>
            <p:nvPr/>
          </p:nvSpPr>
          <p:spPr>
            <a:xfrm>
              <a:off x="185058" y="647691"/>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9" name="形状"/>
            <p:cNvSpPr/>
            <p:nvPr/>
          </p:nvSpPr>
          <p:spPr>
            <a:xfrm>
              <a:off x="0" y="0"/>
              <a:ext cx="1306313" cy="1139766"/>
            </a:xfrm>
            <a:custGeom>
              <a:avLst/>
              <a:gdLst/>
              <a:ahLst/>
              <a:cxnLst>
                <a:cxn ang="0">
                  <a:pos x="wd2" y="hd2"/>
                </a:cxn>
                <a:cxn ang="5400000">
                  <a:pos x="wd2" y="hd2"/>
                </a:cxn>
                <a:cxn ang="10800000">
                  <a:pos x="wd2" y="hd2"/>
                </a:cxn>
                <a:cxn ang="16200000">
                  <a:pos x="wd2" y="hd2"/>
                </a:cxn>
              </a:cxnLst>
              <a:rect l="0" t="0" r="r" b="b"/>
              <a:pathLst>
                <a:path w="21600" h="21600" extrusionOk="0">
                  <a:moveTo>
                    <a:pt x="10719" y="16844"/>
                  </a:moveTo>
                  <a:lnTo>
                    <a:pt x="21600" y="16844"/>
                  </a:lnTo>
                  <a:lnTo>
                    <a:pt x="21600" y="0"/>
                  </a:lnTo>
                  <a:lnTo>
                    <a:pt x="0" y="0"/>
                  </a:lnTo>
                  <a:lnTo>
                    <a:pt x="0" y="16844"/>
                  </a:lnTo>
                  <a:lnTo>
                    <a:pt x="5880" y="16844"/>
                  </a:lnTo>
                  <a:lnTo>
                    <a:pt x="5880" y="21600"/>
                  </a:lnTo>
                  <a:lnTo>
                    <a:pt x="10719" y="16844"/>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4" name="成组"/>
          <p:cNvGrpSpPr/>
          <p:nvPr/>
        </p:nvGrpSpPr>
        <p:grpSpPr>
          <a:xfrm>
            <a:off x="9593081" y="1197604"/>
            <a:ext cx="653157" cy="444131"/>
            <a:chOff x="0" y="0"/>
            <a:chExt cx="1306312" cy="888261"/>
          </a:xfrm>
        </p:grpSpPr>
        <p:sp>
          <p:nvSpPr>
            <p:cNvPr id="1071" name="形状"/>
            <p:cNvSpPr/>
            <p:nvPr/>
          </p:nvSpPr>
          <p:spPr>
            <a:xfrm>
              <a:off x="0" y="0"/>
              <a:ext cx="1306313" cy="886862"/>
            </a:xfrm>
            <a:custGeom>
              <a:avLst/>
              <a:gdLst/>
              <a:ahLst/>
              <a:cxnLst>
                <a:cxn ang="0">
                  <a:pos x="wd2" y="hd2"/>
                </a:cxn>
                <a:cxn ang="5400000">
                  <a:pos x="wd2" y="hd2"/>
                </a:cxn>
                <a:cxn ang="10800000">
                  <a:pos x="wd2" y="hd2"/>
                </a:cxn>
                <a:cxn ang="16200000">
                  <a:pos x="wd2" y="hd2"/>
                </a:cxn>
              </a:cxnLst>
              <a:rect l="0" t="0" r="r" b="b"/>
              <a:pathLst>
                <a:path w="21600" h="21600" extrusionOk="0">
                  <a:moveTo>
                    <a:pt x="15720" y="5068"/>
                  </a:moveTo>
                  <a:lnTo>
                    <a:pt x="12965" y="0"/>
                  </a:lnTo>
                  <a:lnTo>
                    <a:pt x="8797" y="0"/>
                  </a:lnTo>
                  <a:lnTo>
                    <a:pt x="6042" y="5068"/>
                  </a:lnTo>
                  <a:lnTo>
                    <a:pt x="0" y="5068"/>
                  </a:lnTo>
                  <a:lnTo>
                    <a:pt x="0" y="21600"/>
                  </a:lnTo>
                  <a:lnTo>
                    <a:pt x="21600" y="21600"/>
                  </a:lnTo>
                  <a:lnTo>
                    <a:pt x="21600" y="5068"/>
                  </a:lnTo>
                  <a:lnTo>
                    <a:pt x="15720" y="5068"/>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2" name="形状"/>
            <p:cNvSpPr/>
            <p:nvPr/>
          </p:nvSpPr>
          <p:spPr>
            <a:xfrm>
              <a:off x="493478" y="376279"/>
              <a:ext cx="331703" cy="344037"/>
            </a:xfrm>
            <a:custGeom>
              <a:avLst/>
              <a:gdLst/>
              <a:ahLst/>
              <a:cxnLst>
                <a:cxn ang="0">
                  <a:pos x="wd2" y="hd2"/>
                </a:cxn>
                <a:cxn ang="5400000">
                  <a:pos x="wd2" y="hd2"/>
                </a:cxn>
                <a:cxn ang="10800000">
                  <a:pos x="wd2" y="hd2"/>
                </a:cxn>
                <a:cxn ang="16200000">
                  <a:pos x="wd2" y="hd2"/>
                </a:cxn>
              </a:cxnLst>
              <a:rect l="0" t="0" r="r" b="b"/>
              <a:pathLst>
                <a:path w="21600" h="21600" extrusionOk="0">
                  <a:moveTo>
                    <a:pt x="21600" y="10449"/>
                  </a:moveTo>
                  <a:cubicBezTo>
                    <a:pt x="21600" y="5268"/>
                    <a:pt x="16881" y="0"/>
                    <a:pt x="10800" y="0"/>
                  </a:cubicBezTo>
                  <a:cubicBezTo>
                    <a:pt x="4719" y="0"/>
                    <a:pt x="0" y="5268"/>
                    <a:pt x="0" y="10449"/>
                  </a:cubicBezTo>
                  <a:cubicBezTo>
                    <a:pt x="0" y="16332"/>
                    <a:pt x="4719" y="21600"/>
                    <a:pt x="10800" y="21600"/>
                  </a:cubicBezTo>
                  <a:cubicBezTo>
                    <a:pt x="16881" y="21600"/>
                    <a:pt x="21600" y="16332"/>
                    <a:pt x="21600" y="10449"/>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3" name="线条"/>
            <p:cNvSpPr/>
            <p:nvPr/>
          </p:nvSpPr>
          <p:spPr>
            <a:xfrm>
              <a:off x="166546" y="209730"/>
              <a:ext cx="6171" cy="678532"/>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grpSp>
      <p:grpSp>
        <p:nvGrpSpPr>
          <p:cNvPr id="1078" name="成组"/>
          <p:cNvGrpSpPr/>
          <p:nvPr/>
        </p:nvGrpSpPr>
        <p:grpSpPr>
          <a:xfrm>
            <a:off x="9667103" y="4107388"/>
            <a:ext cx="653158" cy="443430"/>
            <a:chOff x="0" y="0"/>
            <a:chExt cx="1306314" cy="886859"/>
          </a:xfrm>
        </p:grpSpPr>
        <p:sp>
          <p:nvSpPr>
            <p:cNvPr id="1075" name="矩形"/>
            <p:cNvSpPr/>
            <p:nvPr/>
          </p:nvSpPr>
          <p:spPr>
            <a:xfrm>
              <a:off x="0" y="0"/>
              <a:ext cx="1306315" cy="886860"/>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6" name="线条"/>
            <p:cNvSpPr/>
            <p:nvPr/>
          </p:nvSpPr>
          <p:spPr>
            <a:xfrm>
              <a:off x="0" y="339262"/>
              <a:ext cx="1306315" cy="467413"/>
            </a:xfrm>
            <a:custGeom>
              <a:avLst/>
              <a:gdLst/>
              <a:ahLst/>
              <a:cxnLst>
                <a:cxn ang="0">
                  <a:pos x="wd2" y="hd2"/>
                </a:cxn>
                <a:cxn ang="5400000">
                  <a:pos x="wd2" y="hd2"/>
                </a:cxn>
                <a:cxn ang="10800000">
                  <a:pos x="wd2" y="hd2"/>
                </a:cxn>
                <a:cxn ang="16200000">
                  <a:pos x="wd2" y="hd2"/>
                </a:cxn>
              </a:cxnLst>
              <a:rect l="0" t="0" r="r" b="b"/>
              <a:pathLst>
                <a:path w="21600" h="21600" extrusionOk="0">
                  <a:moveTo>
                    <a:pt x="0" y="19671"/>
                  </a:moveTo>
                  <a:lnTo>
                    <a:pt x="7955" y="0"/>
                  </a:lnTo>
                  <a:lnTo>
                    <a:pt x="12095" y="11507"/>
                  </a:lnTo>
                  <a:lnTo>
                    <a:pt x="14176" y="3793"/>
                  </a:lnTo>
                  <a:lnTo>
                    <a:pt x="21600" y="2160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7" name="形状"/>
            <p:cNvSpPr/>
            <p:nvPr/>
          </p:nvSpPr>
          <p:spPr>
            <a:xfrm>
              <a:off x="937608" y="129541"/>
              <a:ext cx="220659" cy="20833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280"/>
                    <a:pt x="16510" y="21600"/>
                    <a:pt x="10318" y="21600"/>
                  </a:cubicBezTo>
                  <a:cubicBezTo>
                    <a:pt x="5228" y="21600"/>
                    <a:pt x="0" y="17280"/>
                    <a:pt x="0" y="10800"/>
                  </a:cubicBezTo>
                  <a:cubicBezTo>
                    <a:pt x="0" y="5472"/>
                    <a:pt x="5228" y="0"/>
                    <a:pt x="10318" y="0"/>
                  </a:cubicBezTo>
                  <a:cubicBezTo>
                    <a:pt x="16510" y="0"/>
                    <a:pt x="21600" y="5472"/>
                    <a:pt x="21600" y="10800"/>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sp>
        <p:nvSpPr>
          <p:cNvPr id="1079" name="A company is an association or collection of individuals, whether natural persons, legal persons, or a"/>
          <p:cNvSpPr txBox="1"/>
          <p:nvPr/>
        </p:nvSpPr>
        <p:spPr>
          <a:xfrm>
            <a:off x="5509356" y="2343140"/>
            <a:ext cx="2398070"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zh-CN" altLang="en-US" sz="1000" dirty="0"/>
              <a:t> </a:t>
            </a:r>
            <a:endParaRPr sz="1000" dirty="0"/>
          </a:p>
        </p:txBody>
      </p:sp>
      <p:sp>
        <p:nvSpPr>
          <p:cNvPr id="1080" name="YOUR TITLE HERE"/>
          <p:cNvSpPr txBox="1"/>
          <p:nvPr/>
        </p:nvSpPr>
        <p:spPr>
          <a:xfrm>
            <a:off x="6319340" y="1977010"/>
            <a:ext cx="777136"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便捷性</a:t>
            </a:r>
            <a:endParaRPr sz="1600" spc="300" dirty="0"/>
          </a:p>
        </p:txBody>
      </p:sp>
      <p:sp>
        <p:nvSpPr>
          <p:cNvPr id="1082" name="YOUR TITLE HERE"/>
          <p:cNvSpPr txBox="1"/>
          <p:nvPr/>
        </p:nvSpPr>
        <p:spPr>
          <a:xfrm>
            <a:off x="6245558" y="4926043"/>
            <a:ext cx="1020792"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学习工具</a:t>
            </a:r>
            <a:endParaRPr sz="1600" spc="300" dirty="0"/>
          </a:p>
        </p:txBody>
      </p:sp>
      <p:sp>
        <p:nvSpPr>
          <p:cNvPr id="1083" name="A company is an association or collection of individuals, whether natural persons, legal persons, or a"/>
          <p:cNvSpPr txBox="1"/>
          <p:nvPr/>
        </p:nvSpPr>
        <p:spPr>
          <a:xfrm>
            <a:off x="8727082" y="2306259"/>
            <a:ext cx="2398070"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4" name="YOUR TITLE HERE"/>
          <p:cNvSpPr txBox="1"/>
          <p:nvPr/>
        </p:nvSpPr>
        <p:spPr>
          <a:xfrm>
            <a:off x="9415240" y="1940129"/>
            <a:ext cx="1020792"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设计工具</a:t>
            </a:r>
            <a:endParaRPr sz="1600" spc="300" dirty="0"/>
          </a:p>
        </p:txBody>
      </p:sp>
      <p:sp>
        <p:nvSpPr>
          <p:cNvPr id="1085" name="A company is an association or collection of individuals, whether natural persons, legal persons, or a"/>
          <p:cNvSpPr txBox="1"/>
          <p:nvPr/>
        </p:nvSpPr>
        <p:spPr>
          <a:xfrm>
            <a:off x="8814563" y="5216043"/>
            <a:ext cx="2398070"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6" name="YOUR TITLE HERE"/>
          <p:cNvSpPr txBox="1"/>
          <p:nvPr/>
        </p:nvSpPr>
        <p:spPr>
          <a:xfrm>
            <a:off x="9624548" y="4849913"/>
            <a:ext cx="777136"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高性能</a:t>
            </a:r>
            <a:endParaRPr sz="1600" spc="300" dirty="0"/>
          </a:p>
        </p:txBody>
      </p:sp>
      <p:pic>
        <p:nvPicPr>
          <p:cNvPr id="1087" name="gallery2.jpg" descr="gallery2.jpg"/>
          <p:cNvPicPr>
            <a:picLocks noChangeAspect="1"/>
          </p:cNvPicPr>
          <p:nvPr/>
        </p:nvPicPr>
        <p:blipFill>
          <a:blip r:embed="rId5">
            <a:extLst/>
          </a:blip>
          <a:srcRect l="32742" r="32742"/>
          <a:stretch>
            <a:fillRect/>
          </a:stretch>
        </p:blipFill>
        <p:spPr>
          <a:xfrm>
            <a:off x="1227489" y="1014456"/>
            <a:ext cx="3566160" cy="4768596"/>
          </a:xfrm>
          <a:prstGeom prst="rect">
            <a:avLst/>
          </a:prstGeom>
          <a:ln w="12700">
            <a:miter lim="400000"/>
          </a:ln>
        </p:spPr>
      </p:pic>
      <p:pic>
        <p:nvPicPr>
          <p:cNvPr id="3" name="图片 2">
            <a:extLst>
              <a:ext uri="{FF2B5EF4-FFF2-40B4-BE49-F238E27FC236}">
                <a16:creationId xmlns:a16="http://schemas.microsoft.com/office/drawing/2014/main" id="{91B8AE31-E513-1643-8496-254243D79CB8}"/>
              </a:ext>
            </a:extLst>
          </p:cNvPr>
          <p:cNvPicPr>
            <a:picLocks noChangeAspect="1"/>
          </p:cNvPicPr>
          <p:nvPr/>
        </p:nvPicPr>
        <p:blipFill>
          <a:blip r:embed="rId6"/>
          <a:stretch>
            <a:fillRect/>
          </a:stretch>
        </p:blipFill>
        <p:spPr>
          <a:xfrm>
            <a:off x="98347" y="438942"/>
            <a:ext cx="8548545" cy="6858000"/>
          </a:xfrm>
          <a:prstGeom prst="rect">
            <a:avLst/>
          </a:prstGeom>
        </p:spPr>
      </p:pic>
    </p:spTree>
    <p:extLst>
      <p:ext uri="{BB962C8B-B14F-4D97-AF65-F5344CB8AC3E}">
        <p14:creationId xmlns:p14="http://schemas.microsoft.com/office/powerpoint/2010/main" val="2583338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 name="幻灯片编号"/>
          <p:cNvSpPr txBox="1">
            <a:spLocks noGrp="1"/>
          </p:cNvSpPr>
          <p:nvPr>
            <p:ph type="sldNum" sz="quarter" idx="2"/>
          </p:nvPr>
        </p:nvSpPr>
        <p:spPr>
          <a:xfrm>
            <a:off x="11043514" y="703357"/>
            <a:ext cx="493490" cy="3072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5" name="RESPONSIVE LAYOUT">
            <a:extLst>
              <a:ext uri="{FF2B5EF4-FFF2-40B4-BE49-F238E27FC236}">
                <a16:creationId xmlns:a16="http://schemas.microsoft.com/office/drawing/2014/main" id="{81402370-B3B4-814E-B27D-2D87ED9DD0BA}"/>
              </a:ext>
            </a:extLst>
          </p:cNvPr>
          <p:cNvSpPr txBox="1"/>
          <p:nvPr/>
        </p:nvSpPr>
        <p:spPr>
          <a:xfrm>
            <a:off x="-129633" y="703357"/>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实现方法</a:t>
            </a:r>
            <a:endParaRPr sz="4000" spc="300" dirty="0"/>
          </a:p>
        </p:txBody>
      </p:sp>
      <p:sp>
        <p:nvSpPr>
          <p:cNvPr id="4" name="矩形 3">
            <a:extLst>
              <a:ext uri="{FF2B5EF4-FFF2-40B4-BE49-F238E27FC236}">
                <a16:creationId xmlns:a16="http://schemas.microsoft.com/office/drawing/2014/main" id="{AFE7AEBF-3272-2C43-AF51-F64058567E41}"/>
              </a:ext>
            </a:extLst>
          </p:cNvPr>
          <p:cNvSpPr/>
          <p:nvPr/>
        </p:nvSpPr>
        <p:spPr>
          <a:xfrm>
            <a:off x="1137724" y="1821200"/>
            <a:ext cx="9905790" cy="800219"/>
          </a:xfrm>
          <a:prstGeom prst="rect">
            <a:avLst/>
          </a:prstGeom>
        </p:spPr>
        <p:txBody>
          <a:bodyPr wrap="square">
            <a:spAutoFit/>
          </a:bodyPr>
          <a:lstStyle/>
          <a:p>
            <a:r>
              <a:rPr lang="en-US" altLang="zh-CN" sz="2800" b="1" dirty="0"/>
              <a:t>Swift+</a:t>
            </a:r>
            <a:r>
              <a:rPr lang="en" altLang="zh-CN" sz="2800" b="1" dirty="0" err="1"/>
              <a:t>SceneKit</a:t>
            </a:r>
            <a:r>
              <a:rPr lang="en-US" altLang="zh-CN" sz="2800" b="1" dirty="0"/>
              <a:t>+</a:t>
            </a:r>
            <a:r>
              <a:rPr lang="en-US" altLang="zh-CN" sz="2800" b="1" dirty="0" err="1"/>
              <a:t>openGL</a:t>
            </a:r>
            <a:r>
              <a:rPr lang="en-US" altLang="zh-CN" sz="2800" b="1" dirty="0"/>
              <a:t>	</a:t>
            </a:r>
            <a:r>
              <a:rPr lang="zh-CN" altLang="en-US" sz="2800" b="1" dirty="0"/>
              <a:t> </a:t>
            </a:r>
            <a:r>
              <a:rPr lang="en-US" altLang="zh-CN" sz="2800" b="1" dirty="0"/>
              <a:t>||	 </a:t>
            </a:r>
            <a:r>
              <a:rPr lang="zh-CN" altLang="en-US" sz="2800" b="1" dirty="0"/>
              <a:t> </a:t>
            </a:r>
            <a:r>
              <a:rPr lang="en-US" altLang="zh-CN" sz="2800" b="1" dirty="0" err="1"/>
              <a:t>Swift+MetalKit+Metal</a:t>
            </a:r>
            <a:endParaRPr lang="en" altLang="zh-CN" sz="2800" b="1" dirty="0"/>
          </a:p>
          <a:p>
            <a:endParaRPr lang="zh-CN" altLang="en-US" dirty="0"/>
          </a:p>
        </p:txBody>
      </p:sp>
      <p:sp>
        <p:nvSpPr>
          <p:cNvPr id="6" name="文本框 5">
            <a:extLst>
              <a:ext uri="{FF2B5EF4-FFF2-40B4-BE49-F238E27FC236}">
                <a16:creationId xmlns:a16="http://schemas.microsoft.com/office/drawing/2014/main" id="{14BC6988-C77F-864A-B8FC-F769C1C2CFB1}"/>
              </a:ext>
            </a:extLst>
          </p:cNvPr>
          <p:cNvSpPr txBox="1"/>
          <p:nvPr/>
        </p:nvSpPr>
        <p:spPr>
          <a:xfrm>
            <a:off x="1137724" y="2655016"/>
            <a:ext cx="4356840" cy="3231654"/>
          </a:xfrm>
          <a:prstGeom prst="rect">
            <a:avLst/>
          </a:prstGeom>
          <a:noFill/>
        </p:spPr>
        <p:txBody>
          <a:bodyPr wrap="square" rtlCol="0">
            <a:spAutoFit/>
          </a:bodyPr>
          <a:lstStyle/>
          <a:p>
            <a:r>
              <a:rPr lang="en-US" altLang="zh-CN" sz="1400" b="1" dirty="0"/>
              <a:t>OpenGL</a:t>
            </a:r>
          </a:p>
          <a:p>
            <a:r>
              <a:rPr lang="zh-CN" altLang="en-US" sz="1400" dirty="0"/>
              <a:t>但在某些特定场景如要求跨平台、包大小限制等场景下，开发者们可能不得不使用 </a:t>
            </a:r>
            <a:r>
              <a:rPr lang="en-US" altLang="zh-CN" sz="1400" dirty="0"/>
              <a:t>OpenGL </a:t>
            </a:r>
            <a:r>
              <a:rPr lang="zh-CN" altLang="en-US" sz="1400" dirty="0"/>
              <a:t>来开发。因为 </a:t>
            </a:r>
            <a:r>
              <a:rPr lang="en-US" altLang="zh-CN" sz="1400" dirty="0"/>
              <a:t>OpenGL </a:t>
            </a:r>
            <a:r>
              <a:rPr lang="zh-CN" altLang="en-US" sz="1400" dirty="0"/>
              <a:t>跨平台，性能佳，且不占用过大的包大小等优点，使 </a:t>
            </a:r>
            <a:r>
              <a:rPr lang="en-US" altLang="zh-CN" sz="1400" dirty="0"/>
              <a:t>OpenGL </a:t>
            </a:r>
            <a:r>
              <a:rPr lang="zh-CN" altLang="en-US" sz="1400" dirty="0"/>
              <a:t>至今仍然广泛被使用。</a:t>
            </a:r>
          </a:p>
          <a:p>
            <a:r>
              <a:rPr lang="zh-CN" altLang="en-US" sz="1400" dirty="0"/>
              <a:t>但有着超过</a:t>
            </a:r>
            <a:r>
              <a:rPr lang="en-US" altLang="zh-CN" sz="1400" dirty="0"/>
              <a:t>25</a:t>
            </a:r>
            <a:r>
              <a:rPr lang="zh-CN" altLang="en-US" sz="1400" dirty="0"/>
              <a:t>年历史的 </a:t>
            </a:r>
            <a:r>
              <a:rPr lang="en-US" altLang="zh-CN" sz="1400" dirty="0"/>
              <a:t>OpenGL </a:t>
            </a:r>
            <a:r>
              <a:rPr lang="zh-CN" altLang="en-US" sz="1400" dirty="0"/>
              <a:t>技术本身，随着现代图形技术的发展，遇到了一些问题：</a:t>
            </a:r>
          </a:p>
          <a:p>
            <a:r>
              <a:rPr lang="zh-CN" altLang="en-US" sz="1400" dirty="0"/>
              <a:t>现代 </a:t>
            </a:r>
            <a:r>
              <a:rPr lang="en-US" altLang="zh-CN" sz="1400" dirty="0"/>
              <a:t>GPU </a:t>
            </a:r>
            <a:r>
              <a:rPr lang="zh-CN" altLang="en-US" sz="1400" dirty="0"/>
              <a:t>的渲染管线已经发生变化。</a:t>
            </a:r>
          </a:p>
          <a:p>
            <a:r>
              <a:rPr lang="zh-CN" altLang="en-US" sz="1400" dirty="0"/>
              <a:t>不支持多线程操作。</a:t>
            </a:r>
          </a:p>
          <a:p>
            <a:r>
              <a:rPr lang="zh-CN" altLang="en-US" sz="1400" dirty="0"/>
              <a:t>不支持异步处理。</a:t>
            </a:r>
          </a:p>
          <a:p>
            <a:r>
              <a:rPr lang="zh-CN" altLang="en-US" sz="1400" dirty="0"/>
              <a:t>随着图形学的发展，</a:t>
            </a:r>
            <a:r>
              <a:rPr lang="en-US" altLang="zh-CN" sz="1400" dirty="0"/>
              <a:t>OpenGL </a:t>
            </a:r>
            <a:r>
              <a:rPr lang="zh-CN" altLang="en-US" sz="1400" dirty="0"/>
              <a:t>本身设计上存在的问题已经影响了 </a:t>
            </a:r>
            <a:r>
              <a:rPr lang="en-US" altLang="zh-CN" sz="1400" dirty="0"/>
              <a:t>GPU </a:t>
            </a:r>
            <a:r>
              <a:rPr lang="zh-CN" altLang="en-US" sz="1400" dirty="0"/>
              <a:t>真正性能的发挥，因此 </a:t>
            </a:r>
            <a:r>
              <a:rPr lang="en-US" altLang="zh-CN" sz="1400" dirty="0"/>
              <a:t>Apple </a:t>
            </a:r>
            <a:r>
              <a:rPr lang="zh-CN" altLang="en-US" sz="1400" dirty="0"/>
              <a:t>设计了 </a:t>
            </a:r>
            <a:r>
              <a:rPr lang="en-US" altLang="zh-CN" sz="1400" dirty="0"/>
              <a:t>Metal</a:t>
            </a:r>
            <a:r>
              <a:rPr lang="zh-CN" altLang="en-US" sz="1400" dirty="0"/>
              <a:t>。</a:t>
            </a:r>
          </a:p>
          <a:p>
            <a:br>
              <a:rPr lang="zh-CN" altLang="en-US" sz="1100" dirty="0"/>
            </a:br>
            <a:endParaRPr lang="zh-CN" altLang="en-US" sz="1100" dirty="0"/>
          </a:p>
        </p:txBody>
      </p:sp>
      <p:sp>
        <p:nvSpPr>
          <p:cNvPr id="7" name="文本框 6">
            <a:extLst>
              <a:ext uri="{FF2B5EF4-FFF2-40B4-BE49-F238E27FC236}">
                <a16:creationId xmlns:a16="http://schemas.microsoft.com/office/drawing/2014/main" id="{2DFFE711-12C3-BE42-BD9F-8B586EC74884}"/>
              </a:ext>
            </a:extLst>
          </p:cNvPr>
          <p:cNvSpPr txBox="1"/>
          <p:nvPr/>
        </p:nvSpPr>
        <p:spPr>
          <a:xfrm>
            <a:off x="6697438" y="2621419"/>
            <a:ext cx="4218801" cy="2893100"/>
          </a:xfrm>
          <a:prstGeom prst="rect">
            <a:avLst/>
          </a:prstGeom>
          <a:noFill/>
        </p:spPr>
        <p:txBody>
          <a:bodyPr wrap="square" rtlCol="0">
            <a:spAutoFit/>
          </a:bodyPr>
          <a:lstStyle/>
          <a:p>
            <a:r>
              <a:rPr lang="en-US" altLang="zh-CN" sz="1400" b="1" dirty="0"/>
              <a:t>Metal</a:t>
            </a:r>
          </a:p>
          <a:p>
            <a:r>
              <a:rPr lang="zh-CN" altLang="en-US" sz="1400" dirty="0"/>
              <a:t>为了解决这些问题，</a:t>
            </a:r>
            <a:r>
              <a:rPr lang="en-US" altLang="zh-CN" sz="1400" dirty="0"/>
              <a:t>Metal </a:t>
            </a:r>
            <a:r>
              <a:rPr lang="zh-CN" altLang="en-US" sz="1400" dirty="0"/>
              <a:t>诞生了。</a:t>
            </a:r>
          </a:p>
          <a:p>
            <a:r>
              <a:rPr lang="zh-CN" altLang="en-US" sz="1400" dirty="0"/>
              <a:t>它为现代 </a:t>
            </a:r>
            <a:r>
              <a:rPr lang="en-US" altLang="zh-CN" sz="1400" dirty="0"/>
              <a:t>GPU </a:t>
            </a:r>
            <a:r>
              <a:rPr lang="zh-CN" altLang="en-US" sz="1400" dirty="0"/>
              <a:t>设计，并面向 </a:t>
            </a:r>
            <a:r>
              <a:rPr lang="en-US" altLang="zh-CN" sz="1400" dirty="0"/>
              <a:t>OpenGL </a:t>
            </a:r>
            <a:r>
              <a:rPr lang="zh-CN" altLang="en-US" sz="1400" dirty="0"/>
              <a:t>开发者。它拥有：</a:t>
            </a:r>
          </a:p>
          <a:p>
            <a:r>
              <a:rPr lang="zh-CN" altLang="en-US" sz="1400" dirty="0"/>
              <a:t>更高效的 </a:t>
            </a:r>
            <a:r>
              <a:rPr lang="en-US" altLang="zh-CN" sz="1400" dirty="0"/>
              <a:t>GPU </a:t>
            </a:r>
            <a:r>
              <a:rPr lang="zh-CN" altLang="en-US" sz="1400" dirty="0"/>
              <a:t>交互，更低的 </a:t>
            </a:r>
            <a:r>
              <a:rPr lang="en-US" altLang="zh-CN" sz="1400" dirty="0"/>
              <a:t>CPU </a:t>
            </a:r>
            <a:r>
              <a:rPr lang="zh-CN" altLang="en-US" sz="1400" dirty="0"/>
              <a:t>负荷。</a:t>
            </a:r>
          </a:p>
          <a:p>
            <a:r>
              <a:rPr lang="zh-CN" altLang="en-US" sz="1400" dirty="0"/>
              <a:t>支持多线程操作，以及线程间资源共享能力。</a:t>
            </a:r>
          </a:p>
          <a:p>
            <a:r>
              <a:rPr lang="zh-CN" altLang="en-US" sz="1400" dirty="0"/>
              <a:t>支持资源和同步的控制。</a:t>
            </a:r>
          </a:p>
          <a:p>
            <a:r>
              <a:rPr lang="en-US" altLang="zh-CN" sz="1400" dirty="0"/>
              <a:t>Metal </a:t>
            </a:r>
            <a:r>
              <a:rPr lang="zh-CN" altLang="en-US" sz="1400" dirty="0"/>
              <a:t>简化了 </a:t>
            </a:r>
            <a:r>
              <a:rPr lang="en-US" altLang="zh-CN" sz="1400" dirty="0"/>
              <a:t>CPU </a:t>
            </a:r>
            <a:r>
              <a:rPr lang="zh-CN" altLang="en-US" sz="1400" dirty="0"/>
              <a:t>参与渲染的步骤，尽可能地让 </a:t>
            </a:r>
            <a:r>
              <a:rPr lang="en-US" altLang="zh-CN" sz="1400" dirty="0"/>
              <a:t>GPU </a:t>
            </a:r>
            <a:r>
              <a:rPr lang="zh-CN" altLang="en-US" sz="1400" dirty="0"/>
              <a:t>去控制资源。与此同时，拥有更现代的设计，使操作处于可控，结果可预测的状态。在优化设计的同时，它仍然是一个直接访问硬件的框架。与 </a:t>
            </a:r>
            <a:r>
              <a:rPr lang="en-US" altLang="zh-CN" sz="1400" dirty="0"/>
              <a:t>OpenGL </a:t>
            </a:r>
            <a:r>
              <a:rPr lang="zh-CN" altLang="en-US" sz="1400" dirty="0"/>
              <a:t>相比，它更加接近于 </a:t>
            </a:r>
            <a:r>
              <a:rPr lang="en-US" altLang="zh-CN" sz="1400" dirty="0"/>
              <a:t>GPU</a:t>
            </a:r>
            <a:r>
              <a:rPr lang="zh-CN" altLang="en-US" sz="1400" dirty="0"/>
              <a:t>，以获得更好的性能。</a:t>
            </a:r>
          </a:p>
        </p:txBody>
      </p:sp>
    </p:spTree>
    <p:extLst>
      <p:ext uri="{BB962C8B-B14F-4D97-AF65-F5344CB8AC3E}">
        <p14:creationId xmlns:p14="http://schemas.microsoft.com/office/powerpoint/2010/main" val="2441148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SPONSIVE LAYOUT">
            <a:extLst>
              <a:ext uri="{FF2B5EF4-FFF2-40B4-BE49-F238E27FC236}">
                <a16:creationId xmlns:a16="http://schemas.microsoft.com/office/drawing/2014/main" id="{D5F5D6B3-1763-AE47-92A1-A1303B5F1E2E}"/>
              </a:ext>
            </a:extLst>
          </p:cNvPr>
          <p:cNvSpPr txBox="1"/>
          <p:nvPr/>
        </p:nvSpPr>
        <p:spPr>
          <a:xfrm>
            <a:off x="-129633" y="703357"/>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可行性分析</a:t>
            </a:r>
            <a:endParaRPr sz="4000" spc="300" dirty="0"/>
          </a:p>
        </p:txBody>
      </p:sp>
      <p:sp>
        <p:nvSpPr>
          <p:cNvPr id="8" name="文本框 7">
            <a:extLst>
              <a:ext uri="{FF2B5EF4-FFF2-40B4-BE49-F238E27FC236}">
                <a16:creationId xmlns:a16="http://schemas.microsoft.com/office/drawing/2014/main" id="{58B8B420-242D-724E-B61D-BDAA191ED2F8}"/>
              </a:ext>
            </a:extLst>
          </p:cNvPr>
          <p:cNvSpPr txBox="1"/>
          <p:nvPr/>
        </p:nvSpPr>
        <p:spPr>
          <a:xfrm>
            <a:off x="3005434" y="1732228"/>
            <a:ext cx="7344795" cy="4247317"/>
          </a:xfrm>
          <a:prstGeom prst="rect">
            <a:avLst/>
          </a:prstGeom>
          <a:noFill/>
        </p:spPr>
        <p:txBody>
          <a:bodyPr wrap="square" rtlCol="0">
            <a:spAutoFit/>
          </a:bodyPr>
          <a:lstStyle/>
          <a:p>
            <a:pPr lvl="0"/>
            <a:r>
              <a:rPr lang="zh-CN" altLang="zh-CN" b="1" dirty="0"/>
              <a:t>技术可行性分析</a:t>
            </a:r>
            <a:endParaRPr lang="zh-CN" altLang="zh-CN" dirty="0"/>
          </a:p>
          <a:p>
            <a:pPr lvl="1"/>
            <a:r>
              <a:rPr lang="en-US" altLang="zh-CN" dirty="0" err="1"/>
              <a:t>Swift+MetalKit</a:t>
            </a:r>
            <a:endParaRPr lang="zh-CN" altLang="zh-CN" dirty="0"/>
          </a:p>
          <a:p>
            <a:pPr lvl="1"/>
            <a:r>
              <a:rPr lang="en-US" altLang="zh-CN" dirty="0"/>
              <a:t>Swift</a:t>
            </a:r>
            <a:r>
              <a:rPr lang="zh-CN" altLang="zh-CN" dirty="0"/>
              <a:t>是一种功能强大且直观的</a:t>
            </a:r>
            <a:r>
              <a:rPr lang="en-US" altLang="zh-CN" dirty="0"/>
              <a:t>macOS</a:t>
            </a:r>
            <a:r>
              <a:rPr lang="zh-CN" altLang="zh-CN" dirty="0"/>
              <a:t>，</a:t>
            </a:r>
            <a:r>
              <a:rPr lang="en-US" altLang="zh-CN" dirty="0"/>
              <a:t>iOS</a:t>
            </a:r>
            <a:r>
              <a:rPr lang="zh-CN" altLang="zh-CN" dirty="0"/>
              <a:t>，</a:t>
            </a:r>
            <a:r>
              <a:rPr lang="en-US" altLang="zh-CN" dirty="0" err="1"/>
              <a:t>watchOS</a:t>
            </a:r>
            <a:r>
              <a:rPr lang="zh-CN" altLang="zh-CN" dirty="0"/>
              <a:t>和</a:t>
            </a:r>
            <a:r>
              <a:rPr lang="en-US" altLang="zh-CN" dirty="0" err="1"/>
              <a:t>tvOS</a:t>
            </a:r>
            <a:r>
              <a:rPr lang="zh-CN" altLang="zh-CN" dirty="0"/>
              <a:t>编程语言。编写</a:t>
            </a:r>
            <a:r>
              <a:rPr lang="en-US" altLang="zh-CN" dirty="0"/>
              <a:t>Swift</a:t>
            </a:r>
            <a:r>
              <a:rPr lang="zh-CN" altLang="zh-CN" dirty="0"/>
              <a:t>代码是交互式和有趣的，语法简洁而富有表现力，</a:t>
            </a:r>
            <a:r>
              <a:rPr lang="en-US" altLang="zh-CN" dirty="0"/>
              <a:t>Swift</a:t>
            </a:r>
            <a:r>
              <a:rPr lang="zh-CN" altLang="zh-CN" dirty="0"/>
              <a:t>包含开发人员喜爱的现代功能。</a:t>
            </a:r>
            <a:r>
              <a:rPr lang="en-US" altLang="zh-CN" dirty="0"/>
              <a:t>Swift</a:t>
            </a:r>
            <a:r>
              <a:rPr lang="zh-CN" altLang="zh-CN" dirty="0"/>
              <a:t>代码在设计上是安全的，但也可以生成快速运行的软件。</a:t>
            </a:r>
          </a:p>
          <a:p>
            <a:pPr lvl="1"/>
            <a:r>
              <a:rPr lang="en-US" altLang="zh-CN" dirty="0"/>
              <a:t>Metal </a:t>
            </a:r>
            <a:r>
              <a:rPr lang="zh-CN" altLang="zh-CN" dirty="0"/>
              <a:t>是一种低层次的渲染应用程序编程接口，提供了软件所需的最低层，保证软件可以运行在不同的图形芯片上。</a:t>
            </a:r>
            <a:endParaRPr lang="en-US" altLang="zh-CN" dirty="0"/>
          </a:p>
          <a:p>
            <a:endParaRPr lang="zh-CN" altLang="zh-CN" dirty="0"/>
          </a:p>
          <a:p>
            <a:pPr lvl="0"/>
            <a:r>
              <a:rPr lang="zh-CN" altLang="zh-CN" b="1" dirty="0"/>
              <a:t>经济可行性分析</a:t>
            </a:r>
            <a:endParaRPr lang="zh-CN" altLang="zh-CN" dirty="0"/>
          </a:p>
          <a:p>
            <a:pPr lvl="1"/>
            <a:r>
              <a:rPr lang="en-US" altLang="zh-CN" dirty="0"/>
              <a:t>Apple</a:t>
            </a:r>
            <a:r>
              <a:rPr lang="zh-CN" altLang="zh-CN" dirty="0"/>
              <a:t>开发个人账号：</a:t>
            </a:r>
            <a:r>
              <a:rPr lang="en-US" altLang="zh-CN" dirty="0"/>
              <a:t>688</a:t>
            </a:r>
            <a:r>
              <a:rPr lang="zh-CN" altLang="zh-CN" dirty="0"/>
              <a:t>元人民币</a:t>
            </a:r>
            <a:endParaRPr lang="en-US" altLang="zh-CN" dirty="0"/>
          </a:p>
          <a:p>
            <a:endParaRPr lang="zh-CN" altLang="zh-CN" dirty="0"/>
          </a:p>
          <a:p>
            <a:pPr lvl="0"/>
            <a:r>
              <a:rPr lang="zh-CN" altLang="zh-CN" b="1" dirty="0"/>
              <a:t>操作可行性分析</a:t>
            </a:r>
            <a:endParaRPr lang="zh-CN" altLang="zh-CN" dirty="0"/>
          </a:p>
          <a:p>
            <a:pPr lvl="1"/>
            <a:r>
              <a:rPr lang="zh-CN" altLang="zh-CN" dirty="0"/>
              <a:t>采用极简界面设计，只有几何体显示界面和模式切换按钮，用户可以轻易上手。</a:t>
            </a:r>
          </a:p>
        </p:txBody>
      </p:sp>
      <p:sp>
        <p:nvSpPr>
          <p:cNvPr id="9" name="椭圆 8">
            <a:extLst>
              <a:ext uri="{FF2B5EF4-FFF2-40B4-BE49-F238E27FC236}">
                <a16:creationId xmlns:a16="http://schemas.microsoft.com/office/drawing/2014/main" id="{BA8A3AC7-C3E8-D944-8B16-0B7E8081B5BD}"/>
              </a:ext>
            </a:extLst>
          </p:cNvPr>
          <p:cNvSpPr/>
          <p:nvPr/>
        </p:nvSpPr>
        <p:spPr>
          <a:xfrm>
            <a:off x="2811294" y="1828800"/>
            <a:ext cx="194140" cy="19455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8CCC9756-90F1-554F-95D1-6B79BD325B2C}"/>
              </a:ext>
            </a:extLst>
          </p:cNvPr>
          <p:cNvSpPr/>
          <p:nvPr/>
        </p:nvSpPr>
        <p:spPr>
          <a:xfrm>
            <a:off x="2778800" y="5108918"/>
            <a:ext cx="194140" cy="19455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E6CEF028-66CA-F442-8DC3-44A4A4311465}"/>
              </a:ext>
            </a:extLst>
          </p:cNvPr>
          <p:cNvSpPr/>
          <p:nvPr/>
        </p:nvSpPr>
        <p:spPr>
          <a:xfrm>
            <a:off x="2778800" y="4279555"/>
            <a:ext cx="194140" cy="194553"/>
          </a:xfrm>
          <a:prstGeom prst="ellipse">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8299272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幻灯片编号"/>
          <p:cNvSpPr txBox="1">
            <a:spLocks noGrp="1"/>
          </p:cNvSpPr>
          <p:nvPr>
            <p:ph type="sldNum" sz="quarter" idx="2"/>
          </p:nvPr>
        </p:nvSpPr>
        <p:spPr>
          <a:xfrm>
            <a:off x="10923373" y="478090"/>
            <a:ext cx="540423" cy="21544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15</a:t>
            </a:fld>
            <a:endParaRPr dirty="0"/>
          </a:p>
        </p:txBody>
      </p:sp>
      <p:sp>
        <p:nvSpPr>
          <p:cNvPr id="90" name="线条"/>
          <p:cNvSpPr/>
          <p:nvPr/>
        </p:nvSpPr>
        <p:spPr>
          <a:xfrm flipV="1">
            <a:off x="3180248" y="4038227"/>
            <a:ext cx="1796359" cy="1"/>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91" name="TITLE HERE"/>
          <p:cNvSpPr txBox="1"/>
          <p:nvPr/>
        </p:nvSpPr>
        <p:spPr>
          <a:xfrm>
            <a:off x="4114005" y="4342854"/>
            <a:ext cx="37959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设计</a:t>
            </a:r>
            <a:endParaRPr sz="1000" spc="300" dirty="0"/>
          </a:p>
        </p:txBody>
      </p:sp>
      <p:sp>
        <p:nvSpPr>
          <p:cNvPr id="92" name="WRITE HERE"/>
          <p:cNvSpPr txBox="1"/>
          <p:nvPr/>
        </p:nvSpPr>
        <p:spPr>
          <a:xfrm>
            <a:off x="5896810" y="4342854"/>
            <a:ext cx="37959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编码</a:t>
            </a:r>
            <a:endParaRPr sz="1000" spc="300" dirty="0"/>
          </a:p>
        </p:txBody>
      </p:sp>
      <p:sp>
        <p:nvSpPr>
          <p:cNvPr id="93" name="YEAR NAME"/>
          <p:cNvSpPr txBox="1"/>
          <p:nvPr/>
        </p:nvSpPr>
        <p:spPr>
          <a:xfrm>
            <a:off x="10156026" y="4216699"/>
            <a:ext cx="4623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94" name="A company is an association or collection of individuals, whether natural persons,"/>
          <p:cNvSpPr txBox="1"/>
          <p:nvPr/>
        </p:nvSpPr>
        <p:spPr>
          <a:xfrm>
            <a:off x="3276423" y="4530272"/>
            <a:ext cx="1987407" cy="51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 sz="900" spc="150" dirty="0"/>
              <a:t>+</a:t>
            </a:r>
            <a:r>
              <a:rPr lang="en" sz="900" spc="150" dirty="0" err="1"/>
              <a:t>ing</a:t>
            </a:r>
            <a:endParaRPr lang="en" sz="900" spc="150" dirty="0"/>
          </a:p>
        </p:txBody>
      </p:sp>
      <p:sp>
        <p:nvSpPr>
          <p:cNvPr id="95" name="A company is an association or collection of individuals, whether natural persons,"/>
          <p:cNvSpPr txBox="1"/>
          <p:nvPr/>
        </p:nvSpPr>
        <p:spPr>
          <a:xfrm>
            <a:off x="5065852" y="4489466"/>
            <a:ext cx="1987407" cy="51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sz="900" spc="150" dirty="0"/>
              <a:t>will+ </a:t>
            </a:r>
            <a:endParaRPr sz="900" spc="150" dirty="0"/>
          </a:p>
        </p:txBody>
      </p:sp>
      <p:sp>
        <p:nvSpPr>
          <p:cNvPr id="96" name="A company is an association or collection of individuals, whether natural persons,"/>
          <p:cNvSpPr txBox="1"/>
          <p:nvPr/>
        </p:nvSpPr>
        <p:spPr>
          <a:xfrm>
            <a:off x="9066594" y="4530272"/>
            <a:ext cx="1987407" cy="51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altLang="zh-CN" sz="900" spc="150" dirty="0"/>
              <a:t>Will+</a:t>
            </a:r>
            <a:endParaRPr sz="900" spc="150" dirty="0"/>
          </a:p>
        </p:txBody>
      </p:sp>
      <p:sp>
        <p:nvSpPr>
          <p:cNvPr id="97" name="OUR COMPANY IN THE TIME"/>
          <p:cNvSpPr txBox="1"/>
          <p:nvPr/>
        </p:nvSpPr>
        <p:spPr>
          <a:xfrm>
            <a:off x="874797" y="923603"/>
            <a:ext cx="770872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项目计划</a:t>
            </a:r>
            <a:endParaRPr sz="4000" spc="300" dirty="0"/>
          </a:p>
        </p:txBody>
      </p:sp>
      <p:sp>
        <p:nvSpPr>
          <p:cNvPr id="98" name="WRITE HERE SOMETHING"/>
          <p:cNvSpPr txBox="1"/>
          <p:nvPr/>
        </p:nvSpPr>
        <p:spPr>
          <a:xfrm>
            <a:off x="889545" y="6935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task progress</a:t>
            </a:r>
            <a:endParaRPr sz="800" spc="600" dirty="0"/>
          </a:p>
        </p:txBody>
      </p:sp>
      <p:sp>
        <p:nvSpPr>
          <p:cNvPr id="99" name="A company is an association or collection of individuals, whether natural persons, legal persons, or a mixture of both. Company members share a common purpose and unite in order to focus their various talents and organize their collectively available skills"/>
          <p:cNvSpPr txBox="1"/>
          <p:nvPr/>
        </p:nvSpPr>
        <p:spPr>
          <a:xfrm>
            <a:off x="889545" y="1562636"/>
            <a:ext cx="9780043" cy="486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00" name="矩形"/>
          <p:cNvSpPr/>
          <p:nvPr/>
        </p:nvSpPr>
        <p:spPr>
          <a:xfrm>
            <a:off x="889545" y="2670612"/>
            <a:ext cx="2290703" cy="2620582"/>
          </a:xfrm>
          <a:prstGeom prst="rect">
            <a:avLst/>
          </a:prstGeom>
          <a:solidFill>
            <a:srgbClr val="FFFFFF"/>
          </a:solidFill>
          <a:ln w="38100">
            <a:solidFill>
              <a:srgbClr val="000000"/>
            </a:solidFill>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101" name="WHERE…"/>
          <p:cNvSpPr txBox="1"/>
          <p:nvPr/>
        </p:nvSpPr>
        <p:spPr>
          <a:xfrm>
            <a:off x="1445135" y="3804517"/>
            <a:ext cx="1188916"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p>
            <a:pPr algn="ctr"/>
            <a:r>
              <a:rPr sz="1600" spc="300" dirty="0">
                <a:solidFill>
                  <a:srgbClr val="000000"/>
                </a:solidFill>
                <a:uFill>
                  <a:solidFill>
                    <a:srgbClr val="000000"/>
                  </a:solidFill>
                </a:uFill>
                <a:latin typeface="Montserrat"/>
                <a:ea typeface="Montserrat"/>
                <a:cs typeface="Montserrat"/>
                <a:sym typeface="Montserrat"/>
              </a:rPr>
              <a:t>WHERE</a:t>
            </a:r>
          </a:p>
          <a:p>
            <a:pPr algn="ctr"/>
            <a:r>
              <a:rPr sz="1600" spc="300" dirty="0">
                <a:solidFill>
                  <a:srgbClr val="000000"/>
                </a:solidFill>
                <a:uFill>
                  <a:solidFill>
                    <a:srgbClr val="000000"/>
                  </a:solidFill>
                </a:uFill>
                <a:latin typeface="Montserrat"/>
                <a:ea typeface="Montserrat"/>
                <a:cs typeface="Montserrat"/>
                <a:sym typeface="Montserrat"/>
              </a:rPr>
              <a:t>WE START</a:t>
            </a:r>
          </a:p>
        </p:txBody>
      </p:sp>
      <p:sp>
        <p:nvSpPr>
          <p:cNvPr id="102" name="A company is an association or collection of individuals, whether"/>
          <p:cNvSpPr txBox="1"/>
          <p:nvPr/>
        </p:nvSpPr>
        <p:spPr>
          <a:xfrm>
            <a:off x="984605" y="4383054"/>
            <a:ext cx="2089083" cy="278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软件工程导论</a:t>
            </a:r>
            <a:endParaRPr sz="900" spc="150" dirty="0"/>
          </a:p>
        </p:txBody>
      </p:sp>
      <p:sp>
        <p:nvSpPr>
          <p:cNvPr id="103" name="形状"/>
          <p:cNvSpPr/>
          <p:nvPr/>
        </p:nvSpPr>
        <p:spPr>
          <a:xfrm>
            <a:off x="1690534" y="2929505"/>
            <a:ext cx="699517" cy="699517"/>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sp>
        <p:nvSpPr>
          <p:cNvPr id="105" name="形状"/>
          <p:cNvSpPr/>
          <p:nvPr/>
        </p:nvSpPr>
        <p:spPr>
          <a:xfrm>
            <a:off x="7684340" y="2954642"/>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106" name="形状"/>
          <p:cNvSpPr/>
          <p:nvPr/>
        </p:nvSpPr>
        <p:spPr>
          <a:xfrm>
            <a:off x="3913559" y="2967718"/>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sp>
        <p:nvSpPr>
          <p:cNvPr id="21" name="线条">
            <a:extLst>
              <a:ext uri="{FF2B5EF4-FFF2-40B4-BE49-F238E27FC236}">
                <a16:creationId xmlns:a16="http://schemas.microsoft.com/office/drawing/2014/main" id="{EEE46690-A27D-F445-A0EB-85AD4F83CBD5}"/>
              </a:ext>
            </a:extLst>
          </p:cNvPr>
          <p:cNvSpPr/>
          <p:nvPr/>
        </p:nvSpPr>
        <p:spPr>
          <a:xfrm flipV="1">
            <a:off x="4967259" y="4019564"/>
            <a:ext cx="1996755" cy="9548"/>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22" name="线条">
            <a:extLst>
              <a:ext uri="{FF2B5EF4-FFF2-40B4-BE49-F238E27FC236}">
                <a16:creationId xmlns:a16="http://schemas.microsoft.com/office/drawing/2014/main" id="{C237D24B-6B0E-0743-9DC1-02E3937860E3}"/>
              </a:ext>
            </a:extLst>
          </p:cNvPr>
          <p:cNvSpPr/>
          <p:nvPr/>
        </p:nvSpPr>
        <p:spPr>
          <a:xfrm>
            <a:off x="6964014" y="4019564"/>
            <a:ext cx="1952379" cy="0"/>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23" name="形状">
            <a:extLst>
              <a:ext uri="{FF2B5EF4-FFF2-40B4-BE49-F238E27FC236}">
                <a16:creationId xmlns:a16="http://schemas.microsoft.com/office/drawing/2014/main" id="{5A3325D5-9F7E-144C-AD97-2D3717001252}"/>
              </a:ext>
            </a:extLst>
          </p:cNvPr>
          <p:cNvSpPr/>
          <p:nvPr/>
        </p:nvSpPr>
        <p:spPr>
          <a:xfrm>
            <a:off x="9621593" y="2892515"/>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24" name="形状">
            <a:extLst>
              <a:ext uri="{FF2B5EF4-FFF2-40B4-BE49-F238E27FC236}">
                <a16:creationId xmlns:a16="http://schemas.microsoft.com/office/drawing/2014/main" id="{6C11D025-220E-9C42-A864-8D444EF06E48}"/>
              </a:ext>
            </a:extLst>
          </p:cNvPr>
          <p:cNvSpPr/>
          <p:nvPr/>
        </p:nvSpPr>
        <p:spPr>
          <a:xfrm>
            <a:off x="5737694" y="2982809"/>
            <a:ext cx="697825" cy="64149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25" name="WRITE HERE">
            <a:extLst>
              <a:ext uri="{FF2B5EF4-FFF2-40B4-BE49-F238E27FC236}">
                <a16:creationId xmlns:a16="http://schemas.microsoft.com/office/drawing/2014/main" id="{F1B23DD8-8FF8-5D48-BB8D-B5C2E3C78815}"/>
              </a:ext>
            </a:extLst>
          </p:cNvPr>
          <p:cNvSpPr txBox="1"/>
          <p:nvPr/>
        </p:nvSpPr>
        <p:spPr>
          <a:xfrm>
            <a:off x="7891277" y="4311682"/>
            <a:ext cx="37959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测试</a:t>
            </a:r>
            <a:endParaRPr sz="1000" spc="300" dirty="0"/>
          </a:p>
        </p:txBody>
      </p:sp>
      <p:sp>
        <p:nvSpPr>
          <p:cNvPr id="26" name="WRITE HERE">
            <a:extLst>
              <a:ext uri="{FF2B5EF4-FFF2-40B4-BE49-F238E27FC236}">
                <a16:creationId xmlns:a16="http://schemas.microsoft.com/office/drawing/2014/main" id="{ADA26FC0-CC43-BB48-B174-CDC60743DE34}"/>
              </a:ext>
            </a:extLst>
          </p:cNvPr>
          <p:cNvSpPr txBox="1"/>
          <p:nvPr/>
        </p:nvSpPr>
        <p:spPr>
          <a:xfrm>
            <a:off x="9870503" y="4311681"/>
            <a:ext cx="37959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部署</a:t>
            </a:r>
            <a:endParaRPr sz="1000" spc="300" dirty="0"/>
          </a:p>
        </p:txBody>
      </p:sp>
      <p:sp>
        <p:nvSpPr>
          <p:cNvPr id="27" name="A company is an association or collection of individuals, whether natural persons,">
            <a:extLst>
              <a:ext uri="{FF2B5EF4-FFF2-40B4-BE49-F238E27FC236}">
                <a16:creationId xmlns:a16="http://schemas.microsoft.com/office/drawing/2014/main" id="{2594D3D8-6D33-FE45-A06A-CDB588483A88}"/>
              </a:ext>
            </a:extLst>
          </p:cNvPr>
          <p:cNvSpPr txBox="1"/>
          <p:nvPr/>
        </p:nvSpPr>
        <p:spPr>
          <a:xfrm>
            <a:off x="7108586" y="4536176"/>
            <a:ext cx="1987407" cy="51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altLang="zh-CN" sz="900" spc="150" dirty="0"/>
              <a:t>Will+</a:t>
            </a:r>
            <a:endParaRPr sz="900" spc="150" dirty="0"/>
          </a:p>
        </p:txBody>
      </p:sp>
      <p:sp>
        <p:nvSpPr>
          <p:cNvPr id="28" name="线条">
            <a:extLst>
              <a:ext uri="{FF2B5EF4-FFF2-40B4-BE49-F238E27FC236}">
                <a16:creationId xmlns:a16="http://schemas.microsoft.com/office/drawing/2014/main" id="{11C61B8C-18ED-1649-9E5E-F09A2BBBC71B}"/>
              </a:ext>
            </a:extLst>
          </p:cNvPr>
          <p:cNvSpPr/>
          <p:nvPr/>
        </p:nvSpPr>
        <p:spPr>
          <a:xfrm flipV="1">
            <a:off x="8916393" y="4003879"/>
            <a:ext cx="1987407" cy="18934"/>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Tree>
    <p:extLst>
      <p:ext uri="{BB962C8B-B14F-4D97-AF65-F5344CB8AC3E}">
        <p14:creationId xmlns:p14="http://schemas.microsoft.com/office/powerpoint/2010/main" val="1761760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7" presetClass="entr" presetSubtype="8"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 calcmode="lin" valueType="num">
                                      <p:cBhvr>
                                        <p:cTn id="13" dur="500" fill="hold"/>
                                        <p:tgtEl>
                                          <p:spTgt spid="90"/>
                                        </p:tgtEl>
                                        <p:attrNameLst>
                                          <p:attrName>ppt_x</p:attrName>
                                        </p:attrNameLst>
                                      </p:cBhvr>
                                      <p:tavLst>
                                        <p:tav tm="0">
                                          <p:val>
                                            <p:strVal val="#ppt_x-#ppt_w/2"/>
                                          </p:val>
                                        </p:tav>
                                        <p:tav tm="100000">
                                          <p:val>
                                            <p:strVal val="#ppt_x"/>
                                          </p:val>
                                        </p:tav>
                                      </p:tavLst>
                                    </p:anim>
                                    <p:anim calcmode="lin" valueType="num">
                                      <p:cBhvr>
                                        <p:cTn id="14" dur="500" fill="hold"/>
                                        <p:tgtEl>
                                          <p:spTgt spid="90"/>
                                        </p:tgtEl>
                                        <p:attrNameLst>
                                          <p:attrName>ppt_y</p:attrName>
                                        </p:attrNameLst>
                                      </p:cBhvr>
                                      <p:tavLst>
                                        <p:tav tm="0">
                                          <p:val>
                                            <p:strVal val="#ppt_y"/>
                                          </p:val>
                                        </p:tav>
                                        <p:tav tm="100000">
                                          <p:val>
                                            <p:strVal val="#ppt_y"/>
                                          </p:val>
                                        </p:tav>
                                      </p:tavLst>
                                    </p:anim>
                                    <p:anim calcmode="lin" valueType="num">
                                      <p:cBhvr>
                                        <p:cTn id="15" dur="500" fill="hold"/>
                                        <p:tgtEl>
                                          <p:spTgt spid="90"/>
                                        </p:tgtEl>
                                        <p:attrNameLst>
                                          <p:attrName>ppt_w</p:attrName>
                                        </p:attrNameLst>
                                      </p:cBhvr>
                                      <p:tavLst>
                                        <p:tav tm="0">
                                          <p:val>
                                            <p:fltVal val="0"/>
                                          </p:val>
                                        </p:tav>
                                        <p:tav tm="100000">
                                          <p:val>
                                            <p:strVal val="#ppt_w"/>
                                          </p:val>
                                        </p:tav>
                                      </p:tavLst>
                                    </p:anim>
                                    <p:anim calcmode="lin" valueType="num">
                                      <p:cBhvr>
                                        <p:cTn id="16" dur="500" fill="hold"/>
                                        <p:tgtEl>
                                          <p:spTgt spid="9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ppt_x</p:attrName>
                                        </p:attrNameLst>
                                      </p:cBhvr>
                                      <p:tavLst>
                                        <p:tav tm="0">
                                          <p:val>
                                            <p:strVal val="#ppt_x-#ppt_w/2"/>
                                          </p:val>
                                        </p:tav>
                                        <p:tav tm="100000">
                                          <p:val>
                                            <p:strVal val="#ppt_x"/>
                                          </p:val>
                                        </p:tav>
                                      </p:tavLst>
                                    </p:anim>
                                    <p:anim calcmode="lin" valueType="num">
                                      <p:cBhvr>
                                        <p:cTn id="22" dur="500" fill="hold"/>
                                        <p:tgtEl>
                                          <p:spTgt spid="21"/>
                                        </p:tgtEl>
                                        <p:attrNameLst>
                                          <p:attrName>ppt_y</p:attrName>
                                        </p:attrNameLst>
                                      </p:cBhvr>
                                      <p:tavLst>
                                        <p:tav tm="0">
                                          <p:val>
                                            <p:strVal val="#ppt_y"/>
                                          </p:val>
                                        </p:tav>
                                        <p:tav tm="100000">
                                          <p:val>
                                            <p:strVal val="#ppt_y"/>
                                          </p:val>
                                        </p:tav>
                                      </p:tavLst>
                                    </p:anim>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strVal val="#ppt_h"/>
                                          </p:val>
                                        </p:tav>
                                        <p:tav tm="100000">
                                          <p:val>
                                            <p:strVal val="#ppt_h"/>
                                          </p:val>
                                        </p:tav>
                                      </p:tavLst>
                                    </p:anim>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7" presetClass="entr" presetSubtype="8"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ppt_x</p:attrName>
                                        </p:attrNameLst>
                                      </p:cBhvr>
                                      <p:tavLst>
                                        <p:tav tm="0">
                                          <p:val>
                                            <p:strVal val="#ppt_x-#ppt_w/2"/>
                                          </p:val>
                                        </p:tav>
                                        <p:tav tm="100000">
                                          <p:val>
                                            <p:strVal val="#ppt_x"/>
                                          </p:val>
                                        </p:tav>
                                      </p:tavLst>
                                    </p:anim>
                                    <p:anim calcmode="lin" valueType="num">
                                      <p:cBhvr>
                                        <p:cTn id="42" dur="500" fill="hold"/>
                                        <p:tgtEl>
                                          <p:spTgt spid="22"/>
                                        </p:tgtEl>
                                        <p:attrNameLst>
                                          <p:attrName>ppt_y</p:attrName>
                                        </p:attrNameLst>
                                      </p:cBhvr>
                                      <p:tavLst>
                                        <p:tav tm="0">
                                          <p:val>
                                            <p:strVal val="#ppt_y"/>
                                          </p:val>
                                        </p:tav>
                                        <p:tav tm="100000">
                                          <p:val>
                                            <p:strVal val="#ppt_y"/>
                                          </p:val>
                                        </p:tav>
                                      </p:tavLst>
                                    </p:anim>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8"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ppt_x</p:attrName>
                                        </p:attrNameLst>
                                      </p:cBhvr>
                                      <p:tavLst>
                                        <p:tav tm="0">
                                          <p:val>
                                            <p:strVal val="#ppt_x-#ppt_w/2"/>
                                          </p:val>
                                        </p:tav>
                                        <p:tav tm="100000">
                                          <p:val>
                                            <p:strVal val="#ppt_x"/>
                                          </p:val>
                                        </p:tav>
                                      </p:tavLst>
                                    </p:anim>
                                    <p:anim calcmode="lin" valueType="num">
                                      <p:cBhvr>
                                        <p:cTn id="50" dur="500" fill="hold"/>
                                        <p:tgtEl>
                                          <p:spTgt spid="28"/>
                                        </p:tgtEl>
                                        <p:attrNameLst>
                                          <p:attrName>ppt_y</p:attrName>
                                        </p:attrNameLst>
                                      </p:cBhvr>
                                      <p:tavLst>
                                        <p:tav tm="0">
                                          <p:val>
                                            <p:strVal val="#ppt_y"/>
                                          </p:val>
                                        </p:tav>
                                        <p:tav tm="100000">
                                          <p:val>
                                            <p:strVal val="#ppt_y"/>
                                          </p:val>
                                        </p:tav>
                                      </p:tavLst>
                                    </p:anim>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strVal val="#ppt_h"/>
                                          </p:val>
                                        </p:tav>
                                        <p:tav tm="100000">
                                          <p:val>
                                            <p:strVal val="#ppt_h"/>
                                          </p:val>
                                        </p:tav>
                                      </p:tavLst>
                                    </p:anim>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4" grpId="0" animBg="1"/>
      <p:bldP spid="95" grpId="0" animBg="1"/>
      <p:bldP spid="96" grpId="0" animBg="1"/>
      <p:bldP spid="105" grpId="0" animBg="1"/>
      <p:bldP spid="106"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COMPANY IN THE TIME">
            <a:extLst>
              <a:ext uri="{FF2B5EF4-FFF2-40B4-BE49-F238E27FC236}">
                <a16:creationId xmlns:a16="http://schemas.microsoft.com/office/drawing/2014/main" id="{09926C20-68D0-1446-99A9-F5147B7C8C15}"/>
              </a:ext>
            </a:extLst>
          </p:cNvPr>
          <p:cNvSpPr txBox="1"/>
          <p:nvPr/>
        </p:nvSpPr>
        <p:spPr>
          <a:xfrm>
            <a:off x="924224" y="738252"/>
            <a:ext cx="770872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配置管理工具 </a:t>
            </a:r>
            <a:r>
              <a:rPr lang="en-US" altLang="zh-CN" sz="4000" spc="300" dirty="0"/>
              <a:t>-git</a:t>
            </a:r>
            <a:endParaRPr sz="4000" spc="300" dirty="0"/>
          </a:p>
        </p:txBody>
      </p:sp>
    </p:spTree>
    <p:extLst>
      <p:ext uri="{BB962C8B-B14F-4D97-AF65-F5344CB8AC3E}">
        <p14:creationId xmlns:p14="http://schemas.microsoft.com/office/powerpoint/2010/main" val="142408412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63408E-17C8-5643-84D0-5EF7D5FB9B5B}"/>
              </a:ext>
            </a:extLst>
          </p:cNvPr>
          <p:cNvPicPr>
            <a:picLocks noChangeAspect="1"/>
          </p:cNvPicPr>
          <p:nvPr/>
        </p:nvPicPr>
        <p:blipFill>
          <a:blip r:embed="rId2"/>
          <a:stretch>
            <a:fillRect/>
          </a:stretch>
        </p:blipFill>
        <p:spPr>
          <a:xfrm>
            <a:off x="0" y="98119"/>
            <a:ext cx="12124251" cy="6661762"/>
          </a:xfrm>
          <a:prstGeom prst="rect">
            <a:avLst/>
          </a:prstGeom>
        </p:spPr>
      </p:pic>
      <p:sp>
        <p:nvSpPr>
          <p:cNvPr id="6" name="OUR COMPANY IN THE TIME">
            <a:extLst>
              <a:ext uri="{FF2B5EF4-FFF2-40B4-BE49-F238E27FC236}">
                <a16:creationId xmlns:a16="http://schemas.microsoft.com/office/drawing/2014/main" id="{8A40B6A2-A625-EF46-A199-5C9ECAB2F0C3}"/>
              </a:ext>
            </a:extLst>
          </p:cNvPr>
          <p:cNvSpPr txBox="1"/>
          <p:nvPr/>
        </p:nvSpPr>
        <p:spPr>
          <a:xfrm>
            <a:off x="5189118" y="2598003"/>
            <a:ext cx="2330361"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800" spc="300" dirty="0">
                <a:solidFill>
                  <a:schemeClr val="tx1">
                    <a:lumMod val="95000"/>
                    <a:lumOff val="5000"/>
                  </a:schemeClr>
                </a:solidFill>
              </a:rPr>
              <a:t>Gantt</a:t>
            </a:r>
            <a:r>
              <a:rPr lang="zh-CN" altLang="en-US" sz="4800" spc="300" dirty="0">
                <a:solidFill>
                  <a:schemeClr val="tx1">
                    <a:lumMod val="95000"/>
                    <a:lumOff val="5000"/>
                  </a:schemeClr>
                </a:solidFill>
              </a:rPr>
              <a:t>图</a:t>
            </a:r>
            <a:endParaRPr sz="4800" spc="300" dirty="0">
              <a:solidFill>
                <a:schemeClr val="tx1">
                  <a:lumMod val="95000"/>
                  <a:lumOff val="5000"/>
                </a:schemeClr>
              </a:solidFill>
            </a:endParaRPr>
          </a:p>
        </p:txBody>
      </p:sp>
    </p:spTree>
    <p:extLst>
      <p:ext uri="{BB962C8B-B14F-4D97-AF65-F5344CB8AC3E}">
        <p14:creationId xmlns:p14="http://schemas.microsoft.com/office/powerpoint/2010/main" val="3049719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set>
                                      <p:cBhvr>
                                        <p:cTn id="8" dur="1" fill="hold">
                                          <p:stCondLst>
                                            <p:cond delay="499"/>
                                          </p:stCondLst>
                                        </p:cTn>
                                        <p:tgtEl>
                                          <p:spTgt spid="6"/>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6DA2F26-F31B-B44B-A288-D6F8BA62619A}"/>
              </a:ext>
            </a:extLst>
          </p:cNvPr>
          <p:cNvPicPr>
            <a:picLocks noChangeAspect="1"/>
          </p:cNvPicPr>
          <p:nvPr/>
        </p:nvPicPr>
        <p:blipFill>
          <a:blip r:embed="rId2"/>
          <a:stretch>
            <a:fillRect/>
          </a:stretch>
        </p:blipFill>
        <p:spPr>
          <a:xfrm>
            <a:off x="478276" y="2810655"/>
            <a:ext cx="11235447" cy="2627759"/>
          </a:xfrm>
          <a:prstGeom prst="rect">
            <a:avLst/>
          </a:prstGeom>
        </p:spPr>
      </p:pic>
      <p:sp>
        <p:nvSpPr>
          <p:cNvPr id="6" name="OUR COMPANY IN THE TIME">
            <a:extLst>
              <a:ext uri="{FF2B5EF4-FFF2-40B4-BE49-F238E27FC236}">
                <a16:creationId xmlns:a16="http://schemas.microsoft.com/office/drawing/2014/main" id="{F53B2BC0-5C38-2340-8539-98F81B041BF2}"/>
              </a:ext>
            </a:extLst>
          </p:cNvPr>
          <p:cNvSpPr txBox="1"/>
          <p:nvPr/>
        </p:nvSpPr>
        <p:spPr>
          <a:xfrm>
            <a:off x="874797" y="923603"/>
            <a:ext cx="770872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任务分配</a:t>
            </a:r>
            <a:endParaRPr sz="4000" spc="300" dirty="0"/>
          </a:p>
        </p:txBody>
      </p:sp>
    </p:spTree>
    <p:extLst>
      <p:ext uri="{BB962C8B-B14F-4D97-AF65-F5344CB8AC3E}">
        <p14:creationId xmlns:p14="http://schemas.microsoft.com/office/powerpoint/2010/main" val="8300777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9" name="1.1商品入库"/>
          <p:cNvSpPr txBox="1"/>
          <p:nvPr/>
        </p:nvSpPr>
        <p:spPr>
          <a:xfrm>
            <a:off x="3873513" y="1205561"/>
            <a:ext cx="4071675" cy="170758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需求分析</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规格说明</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设计</a:t>
            </a:r>
          </a:p>
        </p:txBody>
      </p:sp>
      <p:sp>
        <p:nvSpPr>
          <p:cNvPr id="70" name="CHAPTER 01"/>
          <p:cNvSpPr txBox="1"/>
          <p:nvPr/>
        </p:nvSpPr>
        <p:spPr>
          <a:xfrm>
            <a:off x="3955575" y="853377"/>
            <a:ext cx="809517"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design</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dirty="0"/>
              <a:t>1</a:t>
            </a:r>
            <a:r>
              <a:rPr lang="en-US" altLang="zh-CN" dirty="0"/>
              <a:t>6</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3913327" y="3481473"/>
            <a:ext cx="4555760" cy="19507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1.</a:t>
            </a:r>
            <a:r>
              <a:rPr lang="zh-CN" altLang="en-US" sz="1400" dirty="0"/>
              <a:t>构建想法</a:t>
            </a:r>
            <a:endParaRPr lang="en-US" altLang="zh-CN" sz="1400" dirty="0"/>
          </a:p>
          <a:p>
            <a:pPr>
              <a:defRPr sz="3600">
                <a:latin typeface="Lato Light"/>
                <a:ea typeface="Lato Light"/>
                <a:cs typeface="Lato Light"/>
                <a:sym typeface="Lato Light"/>
              </a:defRPr>
            </a:pPr>
            <a:r>
              <a:rPr lang="en-US" altLang="zh-CN" sz="1400" dirty="0"/>
              <a:t>2.</a:t>
            </a:r>
            <a:r>
              <a:rPr lang="zh-CN" altLang="en-US" sz="1400" dirty="0"/>
              <a:t>需求说明</a:t>
            </a:r>
            <a:endParaRPr lang="en-US" altLang="zh-CN" sz="1400" dirty="0"/>
          </a:p>
          <a:p>
            <a:pPr>
              <a:defRPr sz="3600">
                <a:latin typeface="Lato Light"/>
                <a:ea typeface="Lato Light"/>
                <a:cs typeface="Lato Light"/>
                <a:sym typeface="Lato Light"/>
              </a:defRPr>
            </a:pPr>
            <a:r>
              <a:rPr lang="en-US" altLang="zh-CN" sz="1400" dirty="0"/>
              <a:t>3.</a:t>
            </a:r>
            <a:r>
              <a:rPr lang="zh-CN" altLang="en-US" sz="1400" dirty="0"/>
              <a:t>规格说明</a:t>
            </a:r>
            <a:endParaRPr lang="en-US" altLang="zh-CN" sz="1400" dirty="0"/>
          </a:p>
          <a:p>
            <a:pPr>
              <a:defRPr sz="3600">
                <a:latin typeface="Lato Light"/>
                <a:ea typeface="Lato Light"/>
                <a:cs typeface="Lato Light"/>
                <a:sym typeface="Lato Light"/>
              </a:defRPr>
            </a:pPr>
            <a:r>
              <a:rPr lang="en-US" altLang="zh-CN" sz="1400" dirty="0"/>
              <a:t>4.1</a:t>
            </a:r>
            <a:r>
              <a:rPr lang="zh-CN" altLang="en-US" sz="1400" dirty="0"/>
              <a:t>界面原型图</a:t>
            </a:r>
            <a:endParaRPr lang="en-US" altLang="zh-CN" sz="1400" dirty="0"/>
          </a:p>
          <a:p>
            <a:pPr>
              <a:defRPr sz="3600">
                <a:latin typeface="Lato Light"/>
                <a:ea typeface="Lato Light"/>
                <a:cs typeface="Lato Light"/>
                <a:sym typeface="Lato Light"/>
              </a:defRPr>
            </a:pPr>
            <a:r>
              <a:rPr lang="en-US" altLang="zh-CN" sz="1400" dirty="0"/>
              <a:t>4.2ppt</a:t>
            </a:r>
            <a:r>
              <a:rPr lang="zh-CN" altLang="en-US" sz="1400" dirty="0"/>
              <a:t>制作</a:t>
            </a:r>
            <a:endParaRPr lang="en-US" altLang="zh-CN" sz="1400" dirty="0"/>
          </a:p>
          <a:p>
            <a:pPr>
              <a:defRPr sz="3600">
                <a:latin typeface="Lato Light"/>
                <a:ea typeface="Lato Light"/>
                <a:cs typeface="Lato Light"/>
                <a:sym typeface="Lato Light"/>
              </a:defRPr>
            </a:pPr>
            <a:r>
              <a:rPr lang="en-US" altLang="zh-CN" sz="1400" dirty="0"/>
              <a:t>4.3</a:t>
            </a:r>
            <a:r>
              <a:rPr lang="zh-CN" altLang="en-US" sz="1400" dirty="0"/>
              <a:t>项目计划</a:t>
            </a:r>
            <a:endParaRPr lang="en-US" altLang="zh-CN" sz="1400" dirty="0"/>
          </a:p>
        </p:txBody>
      </p:sp>
      <p:sp>
        <p:nvSpPr>
          <p:cNvPr id="14" name="形状">
            <a:extLst>
              <a:ext uri="{FF2B5EF4-FFF2-40B4-BE49-F238E27FC236}">
                <a16:creationId xmlns:a16="http://schemas.microsoft.com/office/drawing/2014/main" id="{CC58FF29-E49F-164E-BAC3-125328C9B64D}"/>
              </a:ext>
            </a:extLst>
          </p:cNvPr>
          <p:cNvSpPr/>
          <p:nvPr/>
        </p:nvSpPr>
        <p:spPr>
          <a:xfrm>
            <a:off x="2823619" y="1131946"/>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16" name="多边形">
            <a:extLst>
              <a:ext uri="{FF2B5EF4-FFF2-40B4-BE49-F238E27FC236}">
                <a16:creationId xmlns:a16="http://schemas.microsoft.com/office/drawing/2014/main" id="{D4F0F1A8-2B03-2F43-B950-23C04297DDFB}"/>
              </a:ext>
            </a:extLst>
          </p:cNvPr>
          <p:cNvSpPr/>
          <p:nvPr/>
        </p:nvSpPr>
        <p:spPr>
          <a:xfrm flipH="1">
            <a:off x="299474" y="5365631"/>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7" name="三角形">
            <a:extLst>
              <a:ext uri="{FF2B5EF4-FFF2-40B4-BE49-F238E27FC236}">
                <a16:creationId xmlns:a16="http://schemas.microsoft.com/office/drawing/2014/main" id="{0701AF12-B666-7841-89DD-B2DA5CCD715F}"/>
              </a:ext>
            </a:extLst>
          </p:cNvPr>
          <p:cNvSpPr/>
          <p:nvPr/>
        </p:nvSpPr>
        <p:spPr>
          <a:xfrm flipH="1">
            <a:off x="299474" y="5391598"/>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8" name="THEON">
            <a:extLst>
              <a:ext uri="{FF2B5EF4-FFF2-40B4-BE49-F238E27FC236}">
                <a16:creationId xmlns:a16="http://schemas.microsoft.com/office/drawing/2014/main" id="{59A8BB06-3244-CB4C-9F77-6BEC82723783}"/>
              </a:ext>
            </a:extLst>
          </p:cNvPr>
          <p:cNvSpPr txBox="1"/>
          <p:nvPr/>
        </p:nvSpPr>
        <p:spPr>
          <a:xfrm>
            <a:off x="512651" y="5950610"/>
            <a:ext cx="576008" cy="20187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8798967" y="-3865049"/>
            <a:ext cx="3176954"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289FC6D9-7A34-5445-93CB-2B3EC2B46A2A}"/>
              </a:ext>
            </a:extLst>
          </p:cNvPr>
          <p:cNvPicPr>
            <a:picLocks noChangeAspect="1"/>
          </p:cNvPicPr>
          <p:nvPr/>
        </p:nvPicPr>
        <p:blipFill rotWithShape="1">
          <a:blip r:embed="rId2"/>
          <a:srcRect l="1642" r="-1687"/>
          <a:stretch/>
        </p:blipFill>
        <p:spPr>
          <a:xfrm>
            <a:off x="5544766" y="3559294"/>
            <a:ext cx="4442644" cy="1950727"/>
          </a:xfrm>
          <a:prstGeom prst="rect">
            <a:avLst/>
          </a:prstGeom>
        </p:spPr>
      </p:pic>
    </p:spTree>
    <p:extLst>
      <p:ext uri="{BB962C8B-B14F-4D97-AF65-F5344CB8AC3E}">
        <p14:creationId xmlns:p14="http://schemas.microsoft.com/office/powerpoint/2010/main" val="1815165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80" y="923603"/>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4" y="6935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6" y="1672159"/>
            <a:ext cx="4273544" cy="49053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项目简介</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使用简介</a:t>
            </a:r>
            <a:r>
              <a:rPr lang="en-US" altLang="zh-CN" sz="1400" spc="150" dirty="0"/>
              <a:t>---4</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用户人群</a:t>
            </a:r>
            <a:r>
              <a:rPr lang="en-US" altLang="zh-CN" sz="1400" spc="150" dirty="0"/>
              <a:t>---9</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平台选择</a:t>
            </a:r>
            <a:r>
              <a:rPr lang="en-US" altLang="zh-CN" sz="1400" spc="150" dirty="0"/>
              <a:t>-11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实现方法</a:t>
            </a:r>
            <a:r>
              <a:rPr lang="en-US" altLang="zh-CN" sz="1400" spc="150" dirty="0"/>
              <a:t>-13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项目计划</a:t>
            </a:r>
            <a:r>
              <a:rPr lang="en-US" altLang="zh-CN" sz="1400" spc="150" dirty="0"/>
              <a:t>-14</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组员分工</a:t>
            </a:r>
            <a:r>
              <a:rPr lang="en-US" altLang="zh-CN" sz="1400" spc="150" dirty="0"/>
              <a:t>-20</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8.</a:t>
            </a:r>
            <a:r>
              <a:rPr lang="zh-CN" altLang="en-US" sz="1400" spc="150" dirty="0"/>
              <a:t>参考资料</a:t>
            </a:r>
            <a:r>
              <a:rPr lang="en-US" altLang="zh-CN" sz="1400" spc="150" dirty="0"/>
              <a:t>-21</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101306648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9" name="1.1商品入库"/>
          <p:cNvSpPr txBox="1"/>
          <p:nvPr/>
        </p:nvSpPr>
        <p:spPr>
          <a:xfrm>
            <a:off x="3873513" y="1205561"/>
            <a:ext cx="4071675" cy="116589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可行性分析</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编码</a:t>
            </a:r>
          </a:p>
        </p:txBody>
      </p:sp>
      <p:sp>
        <p:nvSpPr>
          <p:cNvPr id="70" name="CHAPTER 01"/>
          <p:cNvSpPr txBox="1"/>
          <p:nvPr/>
        </p:nvSpPr>
        <p:spPr>
          <a:xfrm>
            <a:off x="3873513" y="861049"/>
            <a:ext cx="1492396"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Development</a:t>
            </a:r>
          </a:p>
        </p:txBody>
      </p:sp>
      <p:sp>
        <p:nvSpPr>
          <p:cNvPr id="72" name="幻灯片编号"/>
          <p:cNvSpPr txBox="1">
            <a:spLocks noGrp="1"/>
          </p:cNvSpPr>
          <p:nvPr>
            <p:ph type="sldNum" sz="quarter" idx="2"/>
          </p:nvPr>
        </p:nvSpPr>
        <p:spPr>
          <a:xfrm>
            <a:off x="11513127" y="158978"/>
            <a:ext cx="488703" cy="344488"/>
          </a:xfrm>
          <a:prstGeom prst="rect">
            <a:avLst/>
          </a:prstGeom>
          <a:extLst>
            <a:ext uri="{C572A759-6A51-4108-AA02-DFA0A04FC94B}">
              <ma14:wrappingTextBoxFlag xmlns="" xmlns:ma14="http://schemas.microsoft.com/office/mac/drawingml/2011/main" val="1"/>
            </a:ext>
          </a:extLst>
        </p:spPr>
        <p:txBody>
          <a:bodyPr/>
          <a:lstStyle/>
          <a:p>
            <a:r>
              <a:rPr lang="en-US" dirty="0"/>
              <a:t>1</a:t>
            </a:r>
            <a:r>
              <a:rPr lang="en-US" altLang="zh-CN" dirty="0"/>
              <a:t>7</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4035243" y="3126691"/>
            <a:ext cx="4555760" cy="22738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5.1</a:t>
            </a:r>
            <a:r>
              <a:rPr lang="zh-CN" altLang="en-US" sz="1400" dirty="0"/>
              <a:t>技术可行性</a:t>
            </a:r>
            <a:endParaRPr lang="en-US" altLang="zh-CN" sz="1400" dirty="0"/>
          </a:p>
          <a:p>
            <a:pPr>
              <a:defRPr sz="3600">
                <a:latin typeface="Lato Light"/>
                <a:ea typeface="Lato Light"/>
                <a:cs typeface="Lato Light"/>
                <a:sym typeface="Lato Light"/>
              </a:defRPr>
            </a:pPr>
            <a:r>
              <a:rPr lang="en-US" altLang="zh-CN" sz="1400" dirty="0"/>
              <a:t>5.2</a:t>
            </a:r>
            <a:r>
              <a:rPr lang="zh-CN" altLang="en-US" sz="1400" dirty="0"/>
              <a:t>经济可行性</a:t>
            </a:r>
            <a:endParaRPr lang="en-US" altLang="zh-CN" sz="1400" dirty="0"/>
          </a:p>
          <a:p>
            <a:pPr>
              <a:defRPr sz="3600">
                <a:latin typeface="Lato Light"/>
                <a:ea typeface="Lato Light"/>
                <a:cs typeface="Lato Light"/>
                <a:sym typeface="Lato Light"/>
              </a:defRPr>
            </a:pPr>
            <a:r>
              <a:rPr lang="en-US" altLang="zh-CN" sz="1400" dirty="0"/>
              <a:t>5.3</a:t>
            </a:r>
            <a:r>
              <a:rPr lang="zh-CN" altLang="en-US" sz="1400" dirty="0"/>
              <a:t>操作可行性</a:t>
            </a:r>
            <a:endParaRPr lang="en-US" altLang="zh-CN" sz="1400" dirty="0"/>
          </a:p>
          <a:p>
            <a:pPr>
              <a:defRPr sz="3600">
                <a:latin typeface="Lato Light"/>
                <a:ea typeface="Lato Light"/>
                <a:cs typeface="Lato Light"/>
                <a:sym typeface="Lato Light"/>
              </a:defRPr>
            </a:pPr>
            <a:r>
              <a:rPr lang="en-US" altLang="zh-CN" sz="1400" dirty="0"/>
              <a:t>6.1web</a:t>
            </a:r>
            <a:r>
              <a:rPr lang="zh-CN" altLang="en-US" sz="1400" dirty="0"/>
              <a:t>开发</a:t>
            </a:r>
            <a:endParaRPr lang="en-US" altLang="zh-CN" sz="1400" dirty="0"/>
          </a:p>
          <a:p>
            <a:pPr>
              <a:defRPr sz="3600">
                <a:latin typeface="Lato Light"/>
                <a:ea typeface="Lato Light"/>
                <a:cs typeface="Lato Light"/>
                <a:sym typeface="Lato Light"/>
              </a:defRPr>
            </a:pPr>
            <a:r>
              <a:rPr lang="en-US" altLang="zh-CN" sz="1400" dirty="0"/>
              <a:t>6.2</a:t>
            </a:r>
            <a:r>
              <a:rPr lang="zh-CN" altLang="en-US" sz="1400" dirty="0"/>
              <a:t>页面开发</a:t>
            </a:r>
            <a:endParaRPr lang="en-US" altLang="zh-CN" sz="1400" dirty="0"/>
          </a:p>
          <a:p>
            <a:pPr>
              <a:defRPr sz="3600">
                <a:latin typeface="Lato Light"/>
                <a:ea typeface="Lato Light"/>
                <a:cs typeface="Lato Light"/>
                <a:sym typeface="Lato Light"/>
              </a:defRPr>
            </a:pPr>
            <a:r>
              <a:rPr lang="en-US" altLang="zh-CN" sz="1400" dirty="0"/>
              <a:t>6.3</a:t>
            </a:r>
            <a:r>
              <a:rPr lang="zh-CN" altLang="en-US" sz="1400" dirty="0"/>
              <a:t>数据库开发</a:t>
            </a:r>
            <a:endParaRPr lang="en-US" altLang="zh-CN" sz="1400" dirty="0"/>
          </a:p>
          <a:p>
            <a:pPr>
              <a:defRPr sz="3600">
                <a:latin typeface="Lato Light"/>
                <a:ea typeface="Lato Light"/>
                <a:cs typeface="Lato Light"/>
                <a:sym typeface="Lato Light"/>
              </a:defRPr>
            </a:pPr>
            <a:r>
              <a:rPr lang="en-US" altLang="zh-CN" sz="1400" dirty="0"/>
              <a:t>6.4</a:t>
            </a:r>
            <a:r>
              <a:rPr lang="zh-CN" altLang="en-US" sz="1400" dirty="0"/>
              <a:t>服务层开发</a:t>
            </a:r>
            <a:endParaRPr lang="en-US" altLang="zh-CN" sz="1400" dirty="0"/>
          </a:p>
        </p:txBody>
      </p:sp>
      <p:sp>
        <p:nvSpPr>
          <p:cNvPr id="10" name="形状">
            <a:extLst>
              <a:ext uri="{FF2B5EF4-FFF2-40B4-BE49-F238E27FC236}">
                <a16:creationId xmlns:a16="http://schemas.microsoft.com/office/drawing/2014/main" id="{833F97B6-FE61-174C-80C6-C1C8FD226C62}"/>
              </a:ext>
            </a:extLst>
          </p:cNvPr>
          <p:cNvSpPr/>
          <p:nvPr/>
        </p:nvSpPr>
        <p:spPr>
          <a:xfrm>
            <a:off x="2853816" y="1127895"/>
            <a:ext cx="697825" cy="64149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dirty="0"/>
          </a:p>
        </p:txBody>
      </p:sp>
      <p:sp>
        <p:nvSpPr>
          <p:cNvPr id="12" name="多边形">
            <a:extLst>
              <a:ext uri="{FF2B5EF4-FFF2-40B4-BE49-F238E27FC236}">
                <a16:creationId xmlns:a16="http://schemas.microsoft.com/office/drawing/2014/main" id="{7BA533DB-6CA1-2744-8598-A3F92A27D2F9}"/>
              </a:ext>
            </a:extLst>
          </p:cNvPr>
          <p:cNvSpPr/>
          <p:nvPr/>
        </p:nvSpPr>
        <p:spPr>
          <a:xfrm flipH="1">
            <a:off x="229136" y="5451051"/>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3" name="三角形">
            <a:extLst>
              <a:ext uri="{FF2B5EF4-FFF2-40B4-BE49-F238E27FC236}">
                <a16:creationId xmlns:a16="http://schemas.microsoft.com/office/drawing/2014/main" id="{974BA2BB-1863-104C-A0BF-8187EA004F6F}"/>
              </a:ext>
            </a:extLst>
          </p:cNvPr>
          <p:cNvSpPr/>
          <p:nvPr/>
        </p:nvSpPr>
        <p:spPr>
          <a:xfrm flipH="1">
            <a:off x="233081" y="5471230"/>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5" name="THEON">
            <a:extLst>
              <a:ext uri="{FF2B5EF4-FFF2-40B4-BE49-F238E27FC236}">
                <a16:creationId xmlns:a16="http://schemas.microsoft.com/office/drawing/2014/main" id="{3AE914CD-967D-E046-893D-602DB94BF85B}"/>
              </a:ext>
            </a:extLst>
          </p:cNvPr>
          <p:cNvSpPr txBox="1"/>
          <p:nvPr/>
        </p:nvSpPr>
        <p:spPr>
          <a:xfrm>
            <a:off x="442313" y="6001764"/>
            <a:ext cx="576008" cy="20187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16" name="平行四边形 15">
            <a:extLst>
              <a:ext uri="{FF2B5EF4-FFF2-40B4-BE49-F238E27FC236}">
                <a16:creationId xmlns:a16="http://schemas.microsoft.com/office/drawing/2014/main" id="{B73E2353-3CB5-2C40-BD7F-90B1883713FB}"/>
              </a:ext>
            </a:extLst>
          </p:cNvPr>
          <p:cNvSpPr/>
          <p:nvPr/>
        </p:nvSpPr>
        <p:spPr>
          <a:xfrm rot="7843103">
            <a:off x="8722344" y="-2798307"/>
            <a:ext cx="2823458" cy="8977583"/>
          </a:xfrm>
          <a:prstGeom prst="parallelogram">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a:extLst>
              <a:ext uri="{FF2B5EF4-FFF2-40B4-BE49-F238E27FC236}">
                <a16:creationId xmlns:a16="http://schemas.microsoft.com/office/drawing/2014/main" id="{5366041B-44B5-D74B-9D4E-5333A4E1A056}"/>
              </a:ext>
            </a:extLst>
          </p:cNvPr>
          <p:cNvPicPr>
            <a:picLocks noChangeAspect="1"/>
          </p:cNvPicPr>
          <p:nvPr/>
        </p:nvPicPr>
        <p:blipFill>
          <a:blip r:embed="rId2"/>
          <a:stretch>
            <a:fillRect/>
          </a:stretch>
        </p:blipFill>
        <p:spPr>
          <a:xfrm>
            <a:off x="5616544" y="3010817"/>
            <a:ext cx="1137203" cy="1174185"/>
          </a:xfrm>
          <a:prstGeom prst="rect">
            <a:avLst/>
          </a:prstGeom>
        </p:spPr>
      </p:pic>
      <p:pic>
        <p:nvPicPr>
          <p:cNvPr id="5" name="图片 4">
            <a:extLst>
              <a:ext uri="{FF2B5EF4-FFF2-40B4-BE49-F238E27FC236}">
                <a16:creationId xmlns:a16="http://schemas.microsoft.com/office/drawing/2014/main" id="{9CAA275D-C3CC-A546-9490-1ABFBD3C9CCC}"/>
              </a:ext>
            </a:extLst>
          </p:cNvPr>
          <p:cNvPicPr>
            <a:picLocks noChangeAspect="1"/>
          </p:cNvPicPr>
          <p:nvPr/>
        </p:nvPicPr>
        <p:blipFill>
          <a:blip r:embed="rId3"/>
          <a:stretch>
            <a:fillRect/>
          </a:stretch>
        </p:blipFill>
        <p:spPr>
          <a:xfrm>
            <a:off x="6586558" y="4185002"/>
            <a:ext cx="1827867" cy="1437541"/>
          </a:xfrm>
          <a:prstGeom prst="rect">
            <a:avLst/>
          </a:prstGeom>
        </p:spPr>
      </p:pic>
    </p:spTree>
    <p:extLst>
      <p:ext uri="{BB962C8B-B14F-4D97-AF65-F5344CB8AC3E}">
        <p14:creationId xmlns:p14="http://schemas.microsoft.com/office/powerpoint/2010/main" val="2143921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367655" y="322804"/>
            <a:ext cx="410439"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15" name="圆角矩形 14">
            <a:extLst>
              <a:ext uri="{FF2B5EF4-FFF2-40B4-BE49-F238E27FC236}">
                <a16:creationId xmlns:a16="http://schemas.microsoft.com/office/drawing/2014/main" id="{F1D8C675-CAA4-8C4B-AC3F-E2BB7F243C6B}"/>
              </a:ext>
            </a:extLst>
          </p:cNvPr>
          <p:cNvSpPr/>
          <p:nvPr/>
        </p:nvSpPr>
        <p:spPr>
          <a:xfrm>
            <a:off x="5414390" y="4428395"/>
            <a:ext cx="4306260" cy="12356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1.1商品入库">
            <a:extLst>
              <a:ext uri="{FF2B5EF4-FFF2-40B4-BE49-F238E27FC236}">
                <a16:creationId xmlns:a16="http://schemas.microsoft.com/office/drawing/2014/main" id="{00C35488-99D2-7642-977C-E13A35999239}"/>
              </a:ext>
            </a:extLst>
          </p:cNvPr>
          <p:cNvSpPr txBox="1"/>
          <p:nvPr/>
        </p:nvSpPr>
        <p:spPr>
          <a:xfrm>
            <a:off x="4096959" y="1274967"/>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测试</a:t>
            </a:r>
          </a:p>
        </p:txBody>
      </p:sp>
      <p:sp>
        <p:nvSpPr>
          <p:cNvPr id="23" name="CHAPTER 01">
            <a:extLst>
              <a:ext uri="{FF2B5EF4-FFF2-40B4-BE49-F238E27FC236}">
                <a16:creationId xmlns:a16="http://schemas.microsoft.com/office/drawing/2014/main" id="{FC3C0EF4-5F5F-6443-95FF-D4F85DDD2CFF}"/>
              </a:ext>
            </a:extLst>
          </p:cNvPr>
          <p:cNvSpPr txBox="1"/>
          <p:nvPr/>
        </p:nvSpPr>
        <p:spPr>
          <a:xfrm>
            <a:off x="4214004" y="905520"/>
            <a:ext cx="540212"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test</a:t>
            </a:r>
          </a:p>
        </p:txBody>
      </p:sp>
      <p:sp>
        <p:nvSpPr>
          <p:cNvPr id="24"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8B1D194F-6DA1-2347-9A16-77E411C3B855}"/>
              </a:ext>
            </a:extLst>
          </p:cNvPr>
          <p:cNvSpPr txBox="1"/>
          <p:nvPr/>
        </p:nvSpPr>
        <p:spPr>
          <a:xfrm>
            <a:off x="3136510" y="2673170"/>
            <a:ext cx="4555760" cy="9812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kumimoji="1" lang="en-US" altLang="zh-CN" sz="1400" dirty="0"/>
              <a:t>7.1</a:t>
            </a:r>
            <a:r>
              <a:rPr kumimoji="1" lang="zh-CN" altLang="en-US" sz="1400" dirty="0"/>
              <a:t> 测试案例准备</a:t>
            </a:r>
          </a:p>
          <a:p>
            <a:pPr>
              <a:defRPr sz="3600">
                <a:latin typeface="Lato Light"/>
                <a:ea typeface="Lato Light"/>
                <a:cs typeface="Lato Light"/>
                <a:sym typeface="Lato Light"/>
              </a:defRPr>
            </a:pPr>
            <a:r>
              <a:rPr lang="en-US" altLang="zh-CN" sz="1400" dirty="0"/>
              <a:t>7.2</a:t>
            </a:r>
            <a:r>
              <a:rPr lang="zh-CN" altLang="en-US" sz="1400" dirty="0"/>
              <a:t> 第一轮测试</a:t>
            </a:r>
            <a:endParaRPr lang="en-US" altLang="zh-CN" sz="1400" dirty="0"/>
          </a:p>
          <a:p>
            <a:pPr>
              <a:defRPr sz="3600">
                <a:latin typeface="Lato Light"/>
                <a:ea typeface="Lato Light"/>
                <a:cs typeface="Lato Light"/>
                <a:sym typeface="Lato Light"/>
              </a:defRPr>
            </a:pPr>
            <a:r>
              <a:rPr lang="en-US" altLang="zh-CN" sz="1400" dirty="0"/>
              <a:t>7.3</a:t>
            </a:r>
            <a:r>
              <a:rPr lang="zh-CN" altLang="en-US" sz="1400" dirty="0"/>
              <a:t> 第二轮测试</a:t>
            </a:r>
            <a:endParaRPr lang="en-US" altLang="zh-CN" sz="1400" dirty="0"/>
          </a:p>
        </p:txBody>
      </p:sp>
      <p:sp>
        <p:nvSpPr>
          <p:cNvPr id="25" name="形状">
            <a:extLst>
              <a:ext uri="{FF2B5EF4-FFF2-40B4-BE49-F238E27FC236}">
                <a16:creationId xmlns:a16="http://schemas.microsoft.com/office/drawing/2014/main" id="{A7DFD3D4-6564-BC4A-A793-F847689EBBF7}"/>
              </a:ext>
            </a:extLst>
          </p:cNvPr>
          <p:cNvSpPr/>
          <p:nvPr/>
        </p:nvSpPr>
        <p:spPr>
          <a:xfrm>
            <a:off x="3070511" y="1193929"/>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26" name="平行四边形 25">
            <a:extLst>
              <a:ext uri="{FF2B5EF4-FFF2-40B4-BE49-F238E27FC236}">
                <a16:creationId xmlns:a16="http://schemas.microsoft.com/office/drawing/2014/main" id="{7F456625-F289-E444-800C-D3E4F85B21D0}"/>
              </a:ext>
            </a:extLst>
          </p:cNvPr>
          <p:cNvSpPr/>
          <p:nvPr/>
        </p:nvSpPr>
        <p:spPr>
          <a:xfrm rot="8214405">
            <a:off x="206547" y="775713"/>
            <a:ext cx="2021974" cy="9235245"/>
          </a:xfrm>
          <a:prstGeom prst="parallelogram">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79D2506B-E3D2-6643-B15F-9EB27E91042D}"/>
              </a:ext>
            </a:extLst>
          </p:cNvPr>
          <p:cNvPicPr>
            <a:picLocks noChangeAspect="1"/>
          </p:cNvPicPr>
          <p:nvPr/>
        </p:nvPicPr>
        <p:blipFill>
          <a:blip r:embed="rId2"/>
          <a:stretch>
            <a:fillRect/>
          </a:stretch>
        </p:blipFill>
        <p:spPr>
          <a:xfrm>
            <a:off x="4754216" y="2354127"/>
            <a:ext cx="1803400" cy="1574800"/>
          </a:xfrm>
          <a:prstGeom prst="rect">
            <a:avLst/>
          </a:prstGeom>
        </p:spPr>
      </p:pic>
    </p:spTree>
    <p:extLst>
      <p:ext uri="{BB962C8B-B14F-4D97-AF65-F5344CB8AC3E}">
        <p14:creationId xmlns:p14="http://schemas.microsoft.com/office/powerpoint/2010/main" val="2576391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305309" y="322804"/>
            <a:ext cx="472785"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dirty="0"/>
          </a:p>
        </p:txBody>
      </p:sp>
      <p:sp>
        <p:nvSpPr>
          <p:cNvPr id="14" name="1.1商品入库">
            <a:extLst>
              <a:ext uri="{FF2B5EF4-FFF2-40B4-BE49-F238E27FC236}">
                <a16:creationId xmlns:a16="http://schemas.microsoft.com/office/drawing/2014/main" id="{B788CF8E-B7A7-BD4C-8148-5428B9FC82A5}"/>
              </a:ext>
            </a:extLst>
          </p:cNvPr>
          <p:cNvSpPr txBox="1"/>
          <p:nvPr/>
        </p:nvSpPr>
        <p:spPr>
          <a:xfrm>
            <a:off x="4112103" y="1275059"/>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部署</a:t>
            </a:r>
            <a:r>
              <a:rPr lang="en-US" altLang="zh-CN" sz="4400" b="0" spc="300" dirty="0"/>
              <a:t>&amp;</a:t>
            </a:r>
            <a:r>
              <a:rPr lang="zh-CN" altLang="en-US" sz="4400" b="0" spc="300" dirty="0"/>
              <a:t>维护</a:t>
            </a:r>
            <a:endParaRPr lang="en-US" altLang="zh-CN" sz="44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229333" y="920900"/>
            <a:ext cx="822341"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deploy</a:t>
            </a:r>
          </a:p>
        </p:txBody>
      </p:sp>
      <p:sp>
        <p:nvSpPr>
          <p:cNvPr id="1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2AC7D315-DAB1-AD4A-BA6D-35A2F2FB8ED1}"/>
              </a:ext>
            </a:extLst>
          </p:cNvPr>
          <p:cNvSpPr txBox="1"/>
          <p:nvPr/>
        </p:nvSpPr>
        <p:spPr>
          <a:xfrm>
            <a:off x="4229333" y="3024610"/>
            <a:ext cx="4555760" cy="12226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8.1</a:t>
            </a:r>
            <a:r>
              <a:rPr lang="zh-CN" altLang="en-US" sz="1400" dirty="0"/>
              <a:t> 部署准备</a:t>
            </a:r>
            <a:endParaRPr lang="en-US" altLang="zh-CN" sz="1400" dirty="0"/>
          </a:p>
          <a:p>
            <a:pPr>
              <a:defRPr sz="3600">
                <a:latin typeface="Lato Light"/>
                <a:ea typeface="Lato Light"/>
                <a:cs typeface="Lato Light"/>
                <a:sym typeface="Lato Light"/>
              </a:defRPr>
            </a:pPr>
            <a:r>
              <a:rPr kumimoji="1" lang="en-US" altLang="zh-CN" sz="1400" dirty="0"/>
              <a:t>8.2</a:t>
            </a:r>
            <a:r>
              <a:rPr kumimoji="1" lang="zh-CN" altLang="en-US" sz="1400" dirty="0"/>
              <a:t> 部署</a:t>
            </a:r>
            <a:endParaRPr kumimoji="1" lang="en-US" altLang="zh-CN" sz="1400" dirty="0"/>
          </a:p>
          <a:p>
            <a:pPr>
              <a:defRPr sz="3600">
                <a:latin typeface="Lato Light"/>
                <a:ea typeface="Lato Light"/>
                <a:cs typeface="Lato Light"/>
                <a:sym typeface="Lato Light"/>
              </a:defRPr>
            </a:pPr>
            <a:r>
              <a:rPr kumimoji="1" lang="en-US" altLang="zh-CN" sz="1400" dirty="0"/>
              <a:t>9.1</a:t>
            </a:r>
            <a:r>
              <a:rPr kumimoji="1" lang="zh-CN" altLang="en-US" sz="1400" dirty="0"/>
              <a:t> 维护</a:t>
            </a:r>
          </a:p>
          <a:p>
            <a:pPr>
              <a:defRPr sz="3600">
                <a:latin typeface="Lato Light"/>
                <a:ea typeface="Lato Light"/>
                <a:cs typeface="Lato Light"/>
                <a:sym typeface="Lato Light"/>
              </a:defRPr>
            </a:pPr>
            <a:endParaRPr lang="en-US" altLang="zh-CN" sz="1000" dirty="0"/>
          </a:p>
        </p:txBody>
      </p:sp>
      <p:sp>
        <p:nvSpPr>
          <p:cNvPr id="18" name="形状">
            <a:extLst>
              <a:ext uri="{FF2B5EF4-FFF2-40B4-BE49-F238E27FC236}">
                <a16:creationId xmlns:a16="http://schemas.microsoft.com/office/drawing/2014/main" id="{DF675B78-271D-594F-814F-179430E99F50}"/>
              </a:ext>
            </a:extLst>
          </p:cNvPr>
          <p:cNvSpPr/>
          <p:nvPr/>
        </p:nvSpPr>
        <p:spPr>
          <a:xfrm>
            <a:off x="2950160" y="1094025"/>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19" name="平行四边形 18">
            <a:extLst>
              <a:ext uri="{FF2B5EF4-FFF2-40B4-BE49-F238E27FC236}">
                <a16:creationId xmlns:a16="http://schemas.microsoft.com/office/drawing/2014/main" id="{E9BF858A-DE2D-4C44-825E-C88FDAAF9064}"/>
              </a:ext>
            </a:extLst>
          </p:cNvPr>
          <p:cNvSpPr/>
          <p:nvPr/>
        </p:nvSpPr>
        <p:spPr>
          <a:xfrm rot="8214405">
            <a:off x="206547" y="775713"/>
            <a:ext cx="2021974"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D500515B-0077-D248-88BC-A394226AFADD}"/>
              </a:ext>
            </a:extLst>
          </p:cNvPr>
          <p:cNvPicPr>
            <a:picLocks noChangeAspect="1"/>
          </p:cNvPicPr>
          <p:nvPr/>
        </p:nvPicPr>
        <p:blipFill>
          <a:blip r:embed="rId2"/>
          <a:stretch>
            <a:fillRect/>
          </a:stretch>
        </p:blipFill>
        <p:spPr>
          <a:xfrm>
            <a:off x="5519398" y="2705842"/>
            <a:ext cx="1562100" cy="1981200"/>
          </a:xfrm>
          <a:prstGeom prst="rect">
            <a:avLst/>
          </a:prstGeom>
        </p:spPr>
      </p:pic>
    </p:spTree>
    <p:extLst>
      <p:ext uri="{BB962C8B-B14F-4D97-AF65-F5344CB8AC3E}">
        <p14:creationId xmlns:p14="http://schemas.microsoft.com/office/powerpoint/2010/main" val="1484819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DD7335E-C9F1-CE43-9BAD-78BE1E8B3AB0}"/>
              </a:ext>
            </a:extLst>
          </p:cNvPr>
          <p:cNvSpPr txBox="1"/>
          <p:nvPr/>
        </p:nvSpPr>
        <p:spPr>
          <a:xfrm>
            <a:off x="4259930" y="912286"/>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lgn="ct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项目预算</a:t>
            </a:r>
            <a:endParaRPr lang="en-US" altLang="zh-CN" sz="4400" b="0" spc="300" dirty="0"/>
          </a:p>
        </p:txBody>
      </p:sp>
      <p:pic>
        <p:nvPicPr>
          <p:cNvPr id="3" name="图片 2">
            <a:extLst>
              <a:ext uri="{FF2B5EF4-FFF2-40B4-BE49-F238E27FC236}">
                <a16:creationId xmlns:a16="http://schemas.microsoft.com/office/drawing/2014/main" id="{2728EB21-D310-DF4D-B28C-B91F2D5898E1}"/>
              </a:ext>
            </a:extLst>
          </p:cNvPr>
          <p:cNvPicPr>
            <a:picLocks noChangeAspect="1"/>
          </p:cNvPicPr>
          <p:nvPr/>
        </p:nvPicPr>
        <p:blipFill>
          <a:blip r:embed="rId2"/>
          <a:stretch>
            <a:fillRect/>
          </a:stretch>
        </p:blipFill>
        <p:spPr>
          <a:xfrm>
            <a:off x="951471" y="2926405"/>
            <a:ext cx="10688594" cy="4601779"/>
          </a:xfrm>
          <a:prstGeom prst="rect">
            <a:avLst/>
          </a:prstGeom>
        </p:spPr>
      </p:pic>
      <p:sp>
        <p:nvSpPr>
          <p:cNvPr id="4" name="文本框 3">
            <a:extLst>
              <a:ext uri="{FF2B5EF4-FFF2-40B4-BE49-F238E27FC236}">
                <a16:creationId xmlns:a16="http://schemas.microsoft.com/office/drawing/2014/main" id="{7DDDD32D-EE4A-1146-B127-EB9D820137B9}"/>
              </a:ext>
            </a:extLst>
          </p:cNvPr>
          <p:cNvSpPr txBox="1"/>
          <p:nvPr/>
        </p:nvSpPr>
        <p:spPr>
          <a:xfrm>
            <a:off x="3669955" y="1793787"/>
            <a:ext cx="5807676" cy="369332"/>
          </a:xfrm>
          <a:prstGeom prst="rect">
            <a:avLst/>
          </a:prstGeom>
          <a:noFill/>
        </p:spPr>
        <p:txBody>
          <a:bodyPr wrap="square" rtlCol="0">
            <a:spAutoFit/>
          </a:bodyPr>
          <a:lstStyle/>
          <a:p>
            <a:r>
              <a:rPr kumimoji="1" lang="en-US" altLang="zh-CN" dirty="0"/>
              <a:t>Apple</a:t>
            </a:r>
            <a:r>
              <a:rPr kumimoji="1" lang="zh-CN" altLang="en-US" dirty="0"/>
              <a:t>开发个人账号</a:t>
            </a:r>
            <a:r>
              <a:rPr kumimoji="1" lang="en-US" altLang="zh-CN" dirty="0"/>
              <a:t>1</a:t>
            </a:r>
            <a:r>
              <a:rPr kumimoji="1" lang="zh-CN" altLang="en-US" dirty="0"/>
              <a:t>年 ：</a:t>
            </a:r>
            <a:r>
              <a:rPr kumimoji="1" lang="en-US" altLang="zh-CN" dirty="0"/>
              <a:t>688</a:t>
            </a:r>
            <a:r>
              <a:rPr kumimoji="1" lang="zh-CN" altLang="en-US" dirty="0"/>
              <a:t>元人民币</a:t>
            </a:r>
            <a:endParaRPr kumimoji="1" lang="en-US" altLang="zh-CN" dirty="0"/>
          </a:p>
        </p:txBody>
      </p:sp>
      <p:sp>
        <p:nvSpPr>
          <p:cNvPr id="5" name="文本框 4">
            <a:extLst>
              <a:ext uri="{FF2B5EF4-FFF2-40B4-BE49-F238E27FC236}">
                <a16:creationId xmlns:a16="http://schemas.microsoft.com/office/drawing/2014/main" id="{6F6BF2E4-4EDD-E24F-AB76-9B2E950DBC10}"/>
              </a:ext>
            </a:extLst>
          </p:cNvPr>
          <p:cNvSpPr txBox="1"/>
          <p:nvPr/>
        </p:nvSpPr>
        <p:spPr>
          <a:xfrm>
            <a:off x="5128054" y="2299782"/>
            <a:ext cx="4015946" cy="369332"/>
          </a:xfrm>
          <a:prstGeom prst="rect">
            <a:avLst/>
          </a:prstGeom>
          <a:noFill/>
        </p:spPr>
        <p:txBody>
          <a:bodyPr wrap="square" rtlCol="0">
            <a:spAutoFit/>
          </a:bodyPr>
          <a:lstStyle/>
          <a:p>
            <a:r>
              <a:rPr kumimoji="1" lang="zh-CN" altLang="en-US" dirty="0"/>
              <a:t>人力资源：</a:t>
            </a:r>
            <a:r>
              <a:rPr kumimoji="1" lang="en-US" altLang="zh-CN" dirty="0"/>
              <a:t>0</a:t>
            </a:r>
            <a:endParaRPr kumimoji="1" lang="zh-CN" altLang="en-US" dirty="0"/>
          </a:p>
        </p:txBody>
      </p:sp>
    </p:spTree>
    <p:extLst>
      <p:ext uri="{BB962C8B-B14F-4D97-AF65-F5344CB8AC3E}">
        <p14:creationId xmlns:p14="http://schemas.microsoft.com/office/powerpoint/2010/main" val="141678943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512289" cy="11556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20</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绩效评价</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r>
              <a:rPr lang="en-US" altLang="zh-CN" sz="2000" dirty="0"/>
              <a:t>&amp;</a:t>
            </a:r>
          </a:p>
          <a:p>
            <a:pPr>
              <a:defRPr sz="3600">
                <a:latin typeface="Lato Light"/>
                <a:ea typeface="Lato Light"/>
                <a:cs typeface="Lato Light"/>
                <a:sym typeface="Lato Light"/>
              </a:defRPr>
            </a:pPr>
            <a:r>
              <a:rPr lang="zh-CN" altLang="en-US" sz="2000" dirty="0"/>
              <a:t>计划安排</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84</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4941949" y="3238929"/>
            <a:ext cx="2574549"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资料收集</a:t>
            </a:r>
            <a:r>
              <a:rPr lang="en-US" altLang="zh-CN" sz="2000" dirty="0"/>
              <a:t>&amp;</a:t>
            </a:r>
          </a:p>
          <a:p>
            <a:pPr>
              <a:defRPr sz="3600">
                <a:latin typeface="Lato Light"/>
                <a:ea typeface="Lato Light"/>
                <a:cs typeface="Lato Light"/>
                <a:sym typeface="Lato Light"/>
              </a:defRPr>
            </a:pPr>
            <a:r>
              <a:rPr lang="zh-CN" altLang="en-US" sz="2000" dirty="0"/>
              <a:t>项目计划</a:t>
            </a:r>
            <a:r>
              <a:rPr lang="en-US" altLang="zh-CN" sz="2000" dirty="0"/>
              <a:t>word</a:t>
            </a:r>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en-US" altLang="zh-CN" sz="2000" dirty="0"/>
              <a:t>78</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8577492" y="3249893"/>
            <a:ext cx="2574549"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项目计划</a:t>
            </a:r>
            <a:r>
              <a:rPr lang="en-US" altLang="zh-CN" sz="2000" dirty="0"/>
              <a:t>word</a:t>
            </a:r>
          </a:p>
          <a:p>
            <a:pPr>
              <a:defRPr sz="3600">
                <a:latin typeface="Lato Light"/>
                <a:ea typeface="Lato Light"/>
                <a:cs typeface="Lato Light"/>
                <a:sym typeface="Lato Light"/>
              </a:defRPr>
            </a:pPr>
            <a:r>
              <a:rPr lang="en-US" altLang="zh-CN" sz="2000" dirty="0"/>
              <a:t>&amp;</a:t>
            </a:r>
            <a:r>
              <a:rPr lang="en-US" altLang="zh-CN" sz="2000" dirty="0" err="1"/>
              <a:t>PP</a:t>
            </a:r>
            <a:r>
              <a:rPr lang="en-US" sz="2000" dirty="0" err="1"/>
              <a:t>t</a:t>
            </a:r>
            <a:r>
              <a:rPr lang="zh-CN" altLang="en-US" sz="2000" dirty="0"/>
              <a:t>讲解</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en-US" altLang="zh-CN" sz="2000" dirty="0"/>
              <a:t>79</a:t>
            </a: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42099886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207C905-ED69-8F46-B974-AE187A759EC3}"/>
              </a:ext>
            </a:extLst>
          </p:cNvPr>
          <p:cNvSpPr txBox="1"/>
          <p:nvPr/>
        </p:nvSpPr>
        <p:spPr>
          <a:xfrm>
            <a:off x="4915292" y="1052637"/>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会议记录</a:t>
            </a:r>
            <a:endParaRPr lang="en-US" altLang="zh-CN" sz="4400" b="0" spc="300" dirty="0"/>
          </a:p>
        </p:txBody>
      </p:sp>
      <p:pic>
        <p:nvPicPr>
          <p:cNvPr id="4" name="图片 3">
            <a:extLst>
              <a:ext uri="{FF2B5EF4-FFF2-40B4-BE49-F238E27FC236}">
                <a16:creationId xmlns:a16="http://schemas.microsoft.com/office/drawing/2014/main" id="{E631CA77-FE01-A246-8E53-252CCA4B4F50}"/>
              </a:ext>
            </a:extLst>
          </p:cNvPr>
          <p:cNvPicPr>
            <a:picLocks noChangeAspect="1"/>
          </p:cNvPicPr>
          <p:nvPr/>
        </p:nvPicPr>
        <p:blipFill>
          <a:blip r:embed="rId2"/>
          <a:stretch>
            <a:fillRect/>
          </a:stretch>
        </p:blipFill>
        <p:spPr>
          <a:xfrm>
            <a:off x="752218" y="2032172"/>
            <a:ext cx="10934700" cy="5067300"/>
          </a:xfrm>
          <a:prstGeom prst="rect">
            <a:avLst/>
          </a:prstGeom>
        </p:spPr>
      </p:pic>
    </p:spTree>
    <p:extLst>
      <p:ext uri="{BB962C8B-B14F-4D97-AF65-F5344CB8AC3E}">
        <p14:creationId xmlns:p14="http://schemas.microsoft.com/office/powerpoint/2010/main" val="105165178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26</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572036" cy="23391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2.nendo _</a:t>
            </a:r>
            <a:r>
              <a:rPr lang="en-US" altLang="zh-CN" sz="1100" spc="300" dirty="0" err="1">
                <a:solidFill>
                  <a:schemeClr val="tx1"/>
                </a:solidFill>
              </a:rPr>
              <a:t>office.seven</a:t>
            </a:r>
            <a:r>
              <a:rPr lang="en-US" altLang="zh-CN" sz="1100" spc="300" dirty="0">
                <a:solidFill>
                  <a:schemeClr val="tx1"/>
                </a:solidFill>
              </a:rPr>
              <a:t> sliding cases,2019</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3.https://math.nakaken88.com/.</a:t>
            </a:r>
            <a:r>
              <a:rPr lang="ja" altLang="en-US" sz="1200" dirty="0">
                <a:solidFill>
                  <a:schemeClr val="tx1">
                    <a:lumMod val="95000"/>
                    <a:lumOff val="5000"/>
                  </a:schemeClr>
                </a:solidFill>
                <a:sym typeface="Lato Light"/>
              </a:rPr>
              <a:t>立方体を</a:t>
            </a:r>
            <a:r>
              <a:rPr lang="en-US" altLang="ja" sz="1200" dirty="0">
                <a:solidFill>
                  <a:schemeClr val="tx1">
                    <a:lumMod val="95000"/>
                    <a:lumOff val="5000"/>
                  </a:schemeClr>
                </a:solidFill>
                <a:sym typeface="Lato Light"/>
              </a:rPr>
              <a:t>6</a:t>
            </a:r>
            <a:r>
              <a:rPr lang="ja" altLang="en-US" sz="1200" dirty="0">
                <a:solidFill>
                  <a:schemeClr val="tx1">
                    <a:lumMod val="95000"/>
                    <a:lumOff val="5000"/>
                  </a:schemeClr>
                </a:solidFill>
                <a:sym typeface="Lato Light"/>
              </a:rPr>
              <a:t>色で塗り分ける方法</a:t>
            </a:r>
            <a:r>
              <a:rPr lang="zh-CN" altLang="en-US" sz="1200" dirty="0">
                <a:solidFill>
                  <a:schemeClr val="tx1">
                    <a:lumMod val="95000"/>
                    <a:lumOff val="5000"/>
                  </a:schemeClr>
                </a:solidFill>
                <a:sym typeface="Lato Light"/>
              </a:rPr>
              <a:t>，</a:t>
            </a:r>
            <a:r>
              <a:rPr lang="en-US" altLang="zh-CN" sz="1200" dirty="0">
                <a:solidFill>
                  <a:schemeClr val="tx1">
                    <a:lumMod val="95000"/>
                    <a:lumOff val="5000"/>
                  </a:schemeClr>
                </a:solidFill>
                <a:sym typeface="Lato Light"/>
              </a:rPr>
              <a:t>2017</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200" dirty="0">
                <a:solidFill>
                  <a:schemeClr val="tx1">
                    <a:lumMod val="95000"/>
                    <a:lumOff val="5000"/>
                  </a:schemeClr>
                </a:solidFill>
                <a:sym typeface="Lato Light"/>
              </a:rPr>
              <a:t>6.</a:t>
            </a:r>
            <a:r>
              <a:rPr lang="zh-CN" altLang="en-US" sz="1200" dirty="0">
                <a:solidFill>
                  <a:schemeClr val="tx1">
                    <a:lumMod val="95000"/>
                    <a:lumOff val="5000"/>
                  </a:schemeClr>
                </a:solidFill>
                <a:sym typeface="Lato Light"/>
              </a:rPr>
              <a:t> </a:t>
            </a:r>
            <a:r>
              <a:rPr lang="en-US" altLang="zh-CN" sz="1200" dirty="0" err="1">
                <a:solidFill>
                  <a:schemeClr val="tx1">
                    <a:lumMod val="95000"/>
                    <a:lumOff val="5000"/>
                  </a:schemeClr>
                </a:solidFill>
                <a:sym typeface="Lato Light"/>
              </a:rPr>
              <a:t>Enum</a:t>
            </a:r>
            <a:r>
              <a:rPr lang="en-US" altLang="zh-CN" sz="1200" dirty="0">
                <a:solidFill>
                  <a:schemeClr val="tx1">
                    <a:lumMod val="95000"/>
                    <a:lumOff val="5000"/>
                  </a:schemeClr>
                </a:solidFill>
                <a:sym typeface="Lato Light"/>
              </a:rPr>
              <a:t> </a:t>
            </a:r>
            <a:r>
              <a:rPr lang="zh-CN" altLang="en-US" sz="1200" dirty="0">
                <a:solidFill>
                  <a:schemeClr val="tx1">
                    <a:lumMod val="95000"/>
                    <a:lumOff val="5000"/>
                  </a:schemeClr>
                </a:solidFill>
                <a:sym typeface="Lato Light"/>
              </a:rPr>
              <a:t>写给</a:t>
            </a:r>
            <a:r>
              <a:rPr lang="en-US" altLang="zh-CN" sz="1200" dirty="0">
                <a:solidFill>
                  <a:schemeClr val="tx1">
                    <a:lumMod val="95000"/>
                    <a:lumOff val="5000"/>
                  </a:schemeClr>
                </a:solidFill>
                <a:sym typeface="Lato Light"/>
              </a:rPr>
              <a:t>OpenGL</a:t>
            </a:r>
            <a:r>
              <a:rPr lang="zh-CN" altLang="en-US" sz="1200" dirty="0">
                <a:solidFill>
                  <a:schemeClr val="tx1">
                    <a:lumMod val="95000"/>
                    <a:lumOff val="5000"/>
                  </a:schemeClr>
                </a:solidFill>
                <a:sym typeface="Lato Light"/>
              </a:rPr>
              <a:t>开发者们的</a:t>
            </a:r>
            <a:r>
              <a:rPr lang="en-US" altLang="zh-CN" sz="1200" dirty="0">
                <a:solidFill>
                  <a:schemeClr val="tx1">
                    <a:lumMod val="95000"/>
                    <a:lumOff val="5000"/>
                  </a:schemeClr>
                </a:solidFill>
                <a:sym typeface="Lato Light"/>
              </a:rPr>
              <a:t>Metal</a:t>
            </a:r>
            <a:r>
              <a:rPr lang="zh-CN" altLang="en-US" sz="1200" dirty="0">
                <a:solidFill>
                  <a:schemeClr val="tx1">
                    <a:lumMod val="95000"/>
                    <a:lumOff val="5000"/>
                  </a:schemeClr>
                </a:solidFill>
                <a:sym typeface="Lato Light"/>
              </a:rPr>
              <a:t>开发指南</a:t>
            </a:r>
            <a:r>
              <a:rPr lang="en-US" altLang="zh-CN" sz="1200" dirty="0">
                <a:solidFill>
                  <a:schemeClr val="tx1">
                    <a:lumMod val="95000"/>
                    <a:lumOff val="5000"/>
                  </a:schemeClr>
                </a:solidFill>
                <a:sym typeface="Lato Light"/>
              </a:rPr>
              <a:t>https://</a:t>
            </a:r>
            <a:r>
              <a:rPr lang="en-US" altLang="zh-CN" sz="1200" dirty="0" err="1">
                <a:solidFill>
                  <a:schemeClr val="tx1">
                    <a:lumMod val="95000"/>
                    <a:lumOff val="5000"/>
                  </a:schemeClr>
                </a:solidFill>
                <a:sym typeface="Lato Light"/>
              </a:rPr>
              <a:t>juejin.jm</a:t>
            </a:r>
            <a:r>
              <a:rPr lang="en-US" altLang="zh-CN" sz="1200" dirty="0">
                <a:solidFill>
                  <a:schemeClr val="tx1">
                    <a:lumMod val="95000"/>
                    <a:lumOff val="5000"/>
                  </a:schemeClr>
                </a:solidFill>
                <a:sym typeface="Lato Light"/>
              </a:rPr>
              <a:t>/post/5b1e8fade51d45068f65d6e8,2018</a:t>
            </a:r>
            <a:endParaRPr lang="en-US" altLang="zh-CN" sz="1200" dirty="0"/>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2">
            <a:extLst/>
          </a:blip>
          <a:srcRect l="24996" r="24996"/>
          <a:stretch>
            <a:fillRect/>
          </a:stretch>
        </p:blipFill>
        <p:spPr>
          <a:xfrm>
            <a:off x="7107767" y="0"/>
            <a:ext cx="5096934"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altLang="zh-CN" sz="1600" dirty="0">
                <a:uFill>
                  <a:solidFill>
                    <a:srgbClr val="7F7F7F"/>
                  </a:solidFill>
                </a:uFill>
                <a:latin typeface="+mj-lt"/>
                <a:ea typeface="+mj-ea"/>
                <a:cs typeface="+mj-cs"/>
                <a:sym typeface="Helvetica"/>
              </a:rPr>
              <a:t>21</a:t>
            </a:r>
            <a:endParaRPr lang="en-US" sz="1600" dirty="0">
              <a:uFill>
                <a:solidFill>
                  <a:srgbClr val="7F7F7F"/>
                </a:solidFill>
              </a:uFill>
              <a:latin typeface="+mj-lt"/>
              <a:ea typeface="+mj-ea"/>
              <a:cs typeface="+mj-cs"/>
              <a:sym typeface="Helvetica"/>
            </a:endParaRPr>
          </a:p>
        </p:txBody>
      </p:sp>
    </p:spTree>
    <p:extLst>
      <p:ext uri="{BB962C8B-B14F-4D97-AF65-F5344CB8AC3E}">
        <p14:creationId xmlns:p14="http://schemas.microsoft.com/office/powerpoint/2010/main" val="136143905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27</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382525973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1DF164DD-88EE-7942-AE90-2F4437770581}"/>
              </a:ext>
            </a:extLst>
          </p:cNvPr>
          <p:cNvSpPr/>
          <p:nvPr/>
        </p:nvSpPr>
        <p:spPr>
          <a:xfrm>
            <a:off x="152007" y="1841182"/>
            <a:ext cx="11849824" cy="4627712"/>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6" name="多边形"/>
          <p:cNvSpPr/>
          <p:nvPr/>
        </p:nvSpPr>
        <p:spPr>
          <a:xfrm flipH="1">
            <a:off x="2421351" y="796989"/>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67" name="三角形"/>
          <p:cNvSpPr/>
          <p:nvPr/>
        </p:nvSpPr>
        <p:spPr>
          <a:xfrm flipH="1">
            <a:off x="2425296" y="817168"/>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68" name="THEON"/>
          <p:cNvSpPr txBox="1"/>
          <p:nvPr/>
        </p:nvSpPr>
        <p:spPr>
          <a:xfrm>
            <a:off x="2634528" y="1347702"/>
            <a:ext cx="576008" cy="2018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69" name="1.1商品入库"/>
          <p:cNvSpPr txBox="1"/>
          <p:nvPr/>
        </p:nvSpPr>
        <p:spPr>
          <a:xfrm>
            <a:off x="3873513" y="1107885"/>
            <a:ext cx="4071675" cy="57400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b="0" spc="300" dirty="0"/>
              <a:t>项目简介</a:t>
            </a:r>
          </a:p>
        </p:txBody>
      </p:sp>
      <p:sp>
        <p:nvSpPr>
          <p:cNvPr id="70" name="CHAPTER 01"/>
          <p:cNvSpPr txBox="1"/>
          <p:nvPr/>
        </p:nvSpPr>
        <p:spPr>
          <a:xfrm>
            <a:off x="3873513" y="882975"/>
            <a:ext cx="2345194"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Project Description</a:t>
            </a:r>
          </a:p>
        </p:txBody>
      </p:sp>
      <p:sp>
        <p:nvSpPr>
          <p:cNvPr id="72" name="幻灯片编号"/>
          <p:cNvSpPr txBox="1">
            <a:spLocks noGrp="1"/>
          </p:cNvSpPr>
          <p:nvPr>
            <p:ph type="sldNum" sz="quarter" idx="2"/>
          </p:nvPr>
        </p:nvSpPr>
        <p:spPr>
          <a:xfrm>
            <a:off x="11796906" y="158978"/>
            <a:ext cx="204924"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pic>
        <p:nvPicPr>
          <p:cNvPr id="7" name="图片 6">
            <a:extLst>
              <a:ext uri="{FF2B5EF4-FFF2-40B4-BE49-F238E27FC236}">
                <a16:creationId xmlns:a16="http://schemas.microsoft.com/office/drawing/2014/main" id="{9CC83C70-3757-4845-AAAF-22C7F19CEBAE}"/>
              </a:ext>
            </a:extLst>
          </p:cNvPr>
          <p:cNvPicPr>
            <a:picLocks noChangeAspect="1"/>
          </p:cNvPicPr>
          <p:nvPr/>
        </p:nvPicPr>
        <p:blipFill>
          <a:blip r:embed="rId2"/>
          <a:stretch>
            <a:fillRect/>
          </a:stretch>
        </p:blipFill>
        <p:spPr>
          <a:xfrm>
            <a:off x="9001022" y="2234730"/>
            <a:ext cx="2127103" cy="4001839"/>
          </a:xfrm>
          <a:prstGeom prst="rect">
            <a:avLst/>
          </a:prstGeom>
        </p:spPr>
      </p:pic>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3589860" y="2905723"/>
            <a:ext cx="5116310" cy="30693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kumimoji="1" lang="en-US" altLang="zh-CN" sz="1400" dirty="0"/>
              <a:t>-</a:t>
            </a:r>
            <a:r>
              <a:rPr kumimoji="1" lang="zh-CN" altLang="en-US" sz="1400" dirty="0"/>
              <a:t>我们将现实世界中物体的</a:t>
            </a:r>
            <a:r>
              <a:rPr kumimoji="1" lang="en-US" altLang="zh-CN" sz="1400" dirty="0"/>
              <a:t>3d</a:t>
            </a:r>
            <a:r>
              <a:rPr kumimoji="1" lang="zh-CN" altLang="en-US" sz="1400" dirty="0"/>
              <a:t> 在显示屏上复现。</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你可以拖动手指从不同方向观察几何体的构造与明暗的呈现。</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借此理解</a:t>
            </a:r>
            <a:r>
              <a:rPr kumimoji="1" lang="en-US" altLang="zh-CN" sz="1400" dirty="0"/>
              <a:t>3d</a:t>
            </a:r>
            <a:r>
              <a:rPr kumimoji="1" lang="zh-CN" altLang="en-US" sz="1400" dirty="0"/>
              <a:t>图形的成像规律。</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可以更好地帮助绘画初学者在一个平面上绘制出</a:t>
            </a:r>
            <a:r>
              <a:rPr kumimoji="1" lang="en-US" altLang="zh-CN" sz="1400" dirty="0"/>
              <a:t>3d</a:t>
            </a:r>
            <a:r>
              <a:rPr kumimoji="1" lang="zh-CN" altLang="en-US" sz="1400" dirty="0"/>
              <a:t>图形的效果。</a:t>
            </a:r>
            <a:endParaRPr kumimoji="1" lang="en-US" altLang="zh-CN" sz="1400" dirty="0"/>
          </a:p>
          <a:p>
            <a:pPr>
              <a:defRPr sz="3600">
                <a:latin typeface="Lato Light"/>
                <a:ea typeface="Lato Light"/>
                <a:cs typeface="Lato Light"/>
                <a:sym typeface="Lato Light"/>
              </a:defRPr>
            </a:pPr>
            <a:endParaRPr kumimoji="1" lang="en-US" altLang="zh-CN" sz="1200" dirty="0"/>
          </a:p>
          <a:p>
            <a:pPr>
              <a:defRPr sz="3600">
                <a:latin typeface="Lato Light"/>
                <a:ea typeface="Lato Light"/>
                <a:cs typeface="Lato Light"/>
                <a:sym typeface="Lato Light"/>
              </a:defRPr>
            </a:pPr>
            <a:endParaRPr kumimoji="1" lang="zh-CN" altLang="en-US" sz="1200" dirty="0"/>
          </a:p>
          <a:p>
            <a:pPr>
              <a:defRPr sz="3600">
                <a:latin typeface="Lato Light"/>
                <a:ea typeface="Lato Light"/>
                <a:cs typeface="Lato Light"/>
                <a:sym typeface="Lato Light"/>
              </a:defRPr>
            </a:pPr>
            <a:endParaRPr lang="en-US" altLang="zh-CN" sz="1000" dirty="0"/>
          </a:p>
        </p:txBody>
      </p:sp>
      <p:sp>
        <p:nvSpPr>
          <p:cNvPr id="2" name="左弧形箭头 1"/>
          <p:cNvSpPr/>
          <p:nvPr/>
        </p:nvSpPr>
        <p:spPr>
          <a:xfrm>
            <a:off x="8930639" y="3892776"/>
            <a:ext cx="426027" cy="53762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右弧形箭头 2"/>
          <p:cNvSpPr/>
          <p:nvPr/>
        </p:nvSpPr>
        <p:spPr>
          <a:xfrm>
            <a:off x="10741847" y="3879679"/>
            <a:ext cx="456661" cy="5507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上弧形箭头 3"/>
          <p:cNvSpPr/>
          <p:nvPr/>
        </p:nvSpPr>
        <p:spPr>
          <a:xfrm>
            <a:off x="9819403" y="2041480"/>
            <a:ext cx="623455" cy="44962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下弧形箭头 4"/>
          <p:cNvSpPr/>
          <p:nvPr/>
        </p:nvSpPr>
        <p:spPr>
          <a:xfrm>
            <a:off x="9840184" y="5794810"/>
            <a:ext cx="623455" cy="4496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71988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repeatCount="4000" fill="hold" grpId="0" nodeType="withEffect">
                                  <p:stCondLst>
                                    <p:cond delay="0"/>
                                  </p:stCondLst>
                                  <p:childTnLst>
                                    <p:animClr clrSpc="hsl" dir="cw">
                                      <p:cBhvr override="childStyle">
                                        <p:cTn id="6" dur="2000" fill="hold"/>
                                        <p:tgtEl>
                                          <p:spTgt spid="2"/>
                                        </p:tgtEl>
                                        <p:attrNameLst>
                                          <p:attrName>style.color</p:attrName>
                                        </p:attrNameLst>
                                      </p:cBhvr>
                                      <p:by>
                                        <p:hsl h="0" s="12549" l="25098"/>
                                      </p:by>
                                    </p:animClr>
                                    <p:animClr clrSpc="hsl" dir="cw">
                                      <p:cBhvr>
                                        <p:cTn id="7" dur="2000" fill="hold"/>
                                        <p:tgtEl>
                                          <p:spTgt spid="2"/>
                                        </p:tgtEl>
                                        <p:attrNameLst>
                                          <p:attrName>fillcolor</p:attrName>
                                        </p:attrNameLst>
                                      </p:cBhvr>
                                      <p:by>
                                        <p:hsl h="0" s="12549" l="25098"/>
                                      </p:by>
                                    </p:animClr>
                                    <p:animClr clrSpc="hsl" dir="cw">
                                      <p:cBhvr>
                                        <p:cTn id="8" dur="2000" fill="hold"/>
                                        <p:tgtEl>
                                          <p:spTgt spid="2"/>
                                        </p:tgtEl>
                                        <p:attrNameLst>
                                          <p:attrName>stroke.color</p:attrName>
                                        </p:attrNameLst>
                                      </p:cBhvr>
                                      <p:by>
                                        <p:hsl h="0" s="12549" l="25098"/>
                                      </p:by>
                                    </p:animClr>
                                    <p:set>
                                      <p:cBhvr>
                                        <p:cTn id="9" dur="2000" fill="hold"/>
                                        <p:tgtEl>
                                          <p:spTgt spid="2"/>
                                        </p:tgtEl>
                                        <p:attrNameLst>
                                          <p:attrName>fill.type</p:attrName>
                                        </p:attrNameLst>
                                      </p:cBhvr>
                                      <p:to>
                                        <p:strVal val="solid"/>
                                      </p:to>
                                    </p:set>
                                  </p:childTnLst>
                                </p:cTn>
                              </p:par>
                              <p:par>
                                <p:cTn id="10" presetID="30" presetClass="emph" presetSubtype="0" repeatCount="4000" fill="hold" grpId="0" nodeType="withEffect">
                                  <p:stCondLst>
                                    <p:cond delay="0"/>
                                  </p:stCondLst>
                                  <p:childTnLst>
                                    <p:animClr clrSpc="hsl" dir="cw">
                                      <p:cBhvr override="childStyle">
                                        <p:cTn id="11" dur="2000" fill="hold"/>
                                        <p:tgtEl>
                                          <p:spTgt spid="4"/>
                                        </p:tgtEl>
                                        <p:attrNameLst>
                                          <p:attrName>style.color</p:attrName>
                                        </p:attrNameLst>
                                      </p:cBhvr>
                                      <p:by>
                                        <p:hsl h="0" s="12549" l="25098"/>
                                      </p:by>
                                    </p:animClr>
                                    <p:animClr clrSpc="hsl" dir="cw">
                                      <p:cBhvr>
                                        <p:cTn id="12" dur="2000" fill="hold"/>
                                        <p:tgtEl>
                                          <p:spTgt spid="4"/>
                                        </p:tgtEl>
                                        <p:attrNameLst>
                                          <p:attrName>fillcolor</p:attrName>
                                        </p:attrNameLst>
                                      </p:cBhvr>
                                      <p:by>
                                        <p:hsl h="0" s="12549" l="25098"/>
                                      </p:by>
                                    </p:animClr>
                                    <p:animClr clrSpc="hsl" dir="cw">
                                      <p:cBhvr>
                                        <p:cTn id="13" dur="2000" fill="hold"/>
                                        <p:tgtEl>
                                          <p:spTgt spid="4"/>
                                        </p:tgtEl>
                                        <p:attrNameLst>
                                          <p:attrName>stroke.color</p:attrName>
                                        </p:attrNameLst>
                                      </p:cBhvr>
                                      <p:by>
                                        <p:hsl h="0" s="12549" l="25098"/>
                                      </p:by>
                                    </p:animClr>
                                    <p:set>
                                      <p:cBhvr>
                                        <p:cTn id="14" dur="2000" fill="hold"/>
                                        <p:tgtEl>
                                          <p:spTgt spid="4"/>
                                        </p:tgtEl>
                                        <p:attrNameLst>
                                          <p:attrName>fill.type</p:attrName>
                                        </p:attrNameLst>
                                      </p:cBhvr>
                                      <p:to>
                                        <p:strVal val="solid"/>
                                      </p:to>
                                    </p:set>
                                  </p:childTnLst>
                                </p:cTn>
                              </p:par>
                              <p:par>
                                <p:cTn id="15" presetID="30" presetClass="emph" presetSubtype="0" repeatCount="4000" fill="hold" grpId="0" nodeType="withEffect">
                                  <p:stCondLst>
                                    <p:cond delay="0"/>
                                  </p:stCondLst>
                                  <p:childTnLst>
                                    <p:animClr clrSpc="hsl" dir="cw">
                                      <p:cBhvr override="childStyle">
                                        <p:cTn id="16" dur="2000" fill="hold"/>
                                        <p:tgtEl>
                                          <p:spTgt spid="5"/>
                                        </p:tgtEl>
                                        <p:attrNameLst>
                                          <p:attrName>style.color</p:attrName>
                                        </p:attrNameLst>
                                      </p:cBhvr>
                                      <p:by>
                                        <p:hsl h="0" s="12549" l="25098"/>
                                      </p:by>
                                    </p:animClr>
                                    <p:animClr clrSpc="hsl" dir="cw">
                                      <p:cBhvr>
                                        <p:cTn id="17" dur="2000" fill="hold"/>
                                        <p:tgtEl>
                                          <p:spTgt spid="5"/>
                                        </p:tgtEl>
                                        <p:attrNameLst>
                                          <p:attrName>fillcolor</p:attrName>
                                        </p:attrNameLst>
                                      </p:cBhvr>
                                      <p:by>
                                        <p:hsl h="0" s="12549" l="25098"/>
                                      </p:by>
                                    </p:animClr>
                                    <p:animClr clrSpc="hsl" dir="cw">
                                      <p:cBhvr>
                                        <p:cTn id="18" dur="2000" fill="hold"/>
                                        <p:tgtEl>
                                          <p:spTgt spid="5"/>
                                        </p:tgtEl>
                                        <p:attrNameLst>
                                          <p:attrName>stroke.color</p:attrName>
                                        </p:attrNameLst>
                                      </p:cBhvr>
                                      <p:by>
                                        <p:hsl h="0" s="12549" l="25098"/>
                                      </p:by>
                                    </p:animClr>
                                    <p:set>
                                      <p:cBhvr>
                                        <p:cTn id="19" dur="2000" fill="hold"/>
                                        <p:tgtEl>
                                          <p:spTgt spid="5"/>
                                        </p:tgtEl>
                                        <p:attrNameLst>
                                          <p:attrName>fill.type</p:attrName>
                                        </p:attrNameLst>
                                      </p:cBhvr>
                                      <p:to>
                                        <p:strVal val="solid"/>
                                      </p:to>
                                    </p:set>
                                  </p:childTnLst>
                                </p:cTn>
                              </p:par>
                              <p:par>
                                <p:cTn id="20" presetID="30" presetClass="emph" presetSubtype="0" repeatCount="4000" fill="hold" grpId="0" nodeType="withEffect">
                                  <p:stCondLst>
                                    <p:cond delay="0"/>
                                  </p:stCondLst>
                                  <p:childTnLst>
                                    <p:animClr clrSpc="hsl" dir="cw">
                                      <p:cBhvr override="childStyle">
                                        <p:cTn id="21" dur="2000" fill="hold"/>
                                        <p:tgtEl>
                                          <p:spTgt spid="3"/>
                                        </p:tgtEl>
                                        <p:attrNameLst>
                                          <p:attrName>style.color</p:attrName>
                                        </p:attrNameLst>
                                      </p:cBhvr>
                                      <p:by>
                                        <p:hsl h="0" s="12549" l="25098"/>
                                      </p:by>
                                    </p:animClr>
                                    <p:animClr clrSpc="hsl" dir="cw">
                                      <p:cBhvr>
                                        <p:cTn id="22" dur="2000" fill="hold"/>
                                        <p:tgtEl>
                                          <p:spTgt spid="3"/>
                                        </p:tgtEl>
                                        <p:attrNameLst>
                                          <p:attrName>fillcolor</p:attrName>
                                        </p:attrNameLst>
                                      </p:cBhvr>
                                      <p:by>
                                        <p:hsl h="0" s="12549" l="25098"/>
                                      </p:by>
                                    </p:animClr>
                                    <p:animClr clrSpc="hsl" dir="cw">
                                      <p:cBhvr>
                                        <p:cTn id="23" dur="2000" fill="hold"/>
                                        <p:tgtEl>
                                          <p:spTgt spid="3"/>
                                        </p:tgtEl>
                                        <p:attrNameLst>
                                          <p:attrName>stroke.color</p:attrName>
                                        </p:attrNameLst>
                                      </p:cBhvr>
                                      <p:by>
                                        <p:hsl h="0" s="12549" l="25098"/>
                                      </p:by>
                                    </p:animClr>
                                    <p:set>
                                      <p:cBhvr>
                                        <p:cTn id="24" dur="2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4" name="2.商品销售"/>
          <p:cNvSpPr txBox="1"/>
          <p:nvPr/>
        </p:nvSpPr>
        <p:spPr>
          <a:xfrm>
            <a:off x="1341686" y="1438695"/>
            <a:ext cx="3866275" cy="58484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r>
              <a:rPr lang="zh-CN" altLang="en-US" sz="4050" dirty="0"/>
              <a:t>使用简介</a:t>
            </a:r>
            <a:endParaRPr sz="4050" dirty="0"/>
          </a:p>
        </p:txBody>
      </p:sp>
      <p:sp>
        <p:nvSpPr>
          <p:cNvPr id="75" name="CHAPTER 01"/>
          <p:cNvSpPr txBox="1"/>
          <p:nvPr/>
        </p:nvSpPr>
        <p:spPr>
          <a:xfrm>
            <a:off x="1442686" y="1050314"/>
            <a:ext cx="1867499" cy="20505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nSpc>
                <a:spcPct val="80000"/>
              </a:lnSpc>
              <a:defRPr sz="2100" b="1" spc="860">
                <a:solidFill>
                  <a:srgbClr val="53585F"/>
                </a:solidFill>
              </a:defRPr>
            </a:lvl1pPr>
          </a:lstStyle>
          <a:p>
            <a:r>
              <a:rPr lang="en-US" sz="1050" dirty="0"/>
              <a:t>How to use</a:t>
            </a:r>
            <a:endParaRPr sz="1050" dirty="0"/>
          </a:p>
        </p:txBody>
      </p:sp>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pic>
        <p:nvPicPr>
          <p:cNvPr id="3" name="图片 2">
            <a:extLst>
              <a:ext uri="{FF2B5EF4-FFF2-40B4-BE49-F238E27FC236}">
                <a16:creationId xmlns:a16="http://schemas.microsoft.com/office/drawing/2014/main" id="{766D80D2-B958-C146-838A-77969EAF11C2}"/>
              </a:ext>
            </a:extLst>
          </p:cNvPr>
          <p:cNvPicPr>
            <a:picLocks noChangeAspect="1"/>
          </p:cNvPicPr>
          <p:nvPr/>
        </p:nvPicPr>
        <p:blipFill>
          <a:blip r:embed="rId2"/>
          <a:stretch>
            <a:fillRect/>
          </a:stretch>
        </p:blipFill>
        <p:spPr>
          <a:xfrm>
            <a:off x="592323" y="2717205"/>
            <a:ext cx="3568223" cy="6858000"/>
          </a:xfrm>
          <a:prstGeom prst="rect">
            <a:avLst/>
          </a:prstGeom>
        </p:spPr>
      </p:pic>
      <p:sp>
        <p:nvSpPr>
          <p:cNvPr id="7" name="上箭头 6">
            <a:extLst>
              <a:ext uri="{FF2B5EF4-FFF2-40B4-BE49-F238E27FC236}">
                <a16:creationId xmlns:a16="http://schemas.microsoft.com/office/drawing/2014/main" id="{C7665901-812C-4741-8F0D-36DE6081A16C}"/>
              </a:ext>
            </a:extLst>
          </p:cNvPr>
          <p:cNvSpPr/>
          <p:nvPr/>
        </p:nvSpPr>
        <p:spPr>
          <a:xfrm rot="10800000">
            <a:off x="2129059" y="2670646"/>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F52F800-EF97-914E-BD2B-D5788695859C}"/>
              </a:ext>
            </a:extLst>
          </p:cNvPr>
          <p:cNvSpPr/>
          <p:nvPr/>
        </p:nvSpPr>
        <p:spPr>
          <a:xfrm>
            <a:off x="2271401" y="3663338"/>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A49F23D8-EE15-0248-A0D2-664F6ED126D3}"/>
              </a:ext>
            </a:extLst>
          </p:cNvPr>
          <p:cNvCxnSpPr>
            <a:cxnSpLocks/>
            <a:stCxn id="8" idx="6"/>
          </p:cNvCxnSpPr>
          <p:nvPr/>
        </p:nvCxnSpPr>
        <p:spPr>
          <a:xfrm>
            <a:off x="2471350" y="3771680"/>
            <a:ext cx="2725998" cy="802011"/>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F1D8C675-CAA4-8C4B-AC3F-E2BB7F243C6B}"/>
              </a:ext>
            </a:extLst>
          </p:cNvPr>
          <p:cNvSpPr/>
          <p:nvPr/>
        </p:nvSpPr>
        <p:spPr>
          <a:xfrm>
            <a:off x="5414390" y="4428395"/>
            <a:ext cx="4306260" cy="12356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A901BFBD-23FA-C940-B64C-18E6C30AC6CB}"/>
              </a:ext>
            </a:extLst>
          </p:cNvPr>
          <p:cNvPicPr>
            <a:picLocks noChangeAspect="1"/>
          </p:cNvPicPr>
          <p:nvPr/>
        </p:nvPicPr>
        <p:blipFill>
          <a:blip r:embed="rId3"/>
          <a:stretch>
            <a:fillRect/>
          </a:stretch>
        </p:blipFill>
        <p:spPr>
          <a:xfrm>
            <a:off x="5542439" y="4343442"/>
            <a:ext cx="1405581" cy="1405581"/>
          </a:xfrm>
          <a:prstGeom prst="rect">
            <a:avLst/>
          </a:prstGeom>
        </p:spPr>
      </p:pic>
      <p:pic>
        <p:nvPicPr>
          <p:cNvPr id="18" name="图片 17">
            <a:extLst>
              <a:ext uri="{FF2B5EF4-FFF2-40B4-BE49-F238E27FC236}">
                <a16:creationId xmlns:a16="http://schemas.microsoft.com/office/drawing/2014/main" id="{7703108F-15FB-3C4C-AAA7-81DE0F8F3010}"/>
              </a:ext>
            </a:extLst>
          </p:cNvPr>
          <p:cNvPicPr>
            <a:picLocks noChangeAspect="1"/>
          </p:cNvPicPr>
          <p:nvPr/>
        </p:nvPicPr>
        <p:blipFill>
          <a:blip r:embed="rId4"/>
          <a:stretch>
            <a:fillRect/>
          </a:stretch>
        </p:blipFill>
        <p:spPr>
          <a:xfrm>
            <a:off x="6768404" y="4373892"/>
            <a:ext cx="1296140" cy="1296140"/>
          </a:xfrm>
          <a:prstGeom prst="rect">
            <a:avLst/>
          </a:prstGeom>
        </p:spPr>
      </p:pic>
      <p:pic>
        <p:nvPicPr>
          <p:cNvPr id="20" name="图片 19">
            <a:extLst>
              <a:ext uri="{FF2B5EF4-FFF2-40B4-BE49-F238E27FC236}">
                <a16:creationId xmlns:a16="http://schemas.microsoft.com/office/drawing/2014/main" id="{F8891515-FAB0-2241-87DE-3B9E43AC8AB1}"/>
              </a:ext>
            </a:extLst>
          </p:cNvPr>
          <p:cNvPicPr>
            <a:picLocks noChangeAspect="1"/>
          </p:cNvPicPr>
          <p:nvPr/>
        </p:nvPicPr>
        <p:blipFill rotWithShape="1">
          <a:blip r:embed="rId5"/>
          <a:srcRect l="20390" t="7403" r="39221"/>
          <a:stretch/>
        </p:blipFill>
        <p:spPr>
          <a:xfrm>
            <a:off x="8005973" y="4422434"/>
            <a:ext cx="1014460" cy="1205455"/>
          </a:xfrm>
          <a:prstGeom prst="rect">
            <a:avLst/>
          </a:prstGeom>
        </p:spPr>
      </p:pic>
      <p:sp>
        <p:nvSpPr>
          <p:cNvPr id="21" name="文本框 20">
            <a:extLst>
              <a:ext uri="{FF2B5EF4-FFF2-40B4-BE49-F238E27FC236}">
                <a16:creationId xmlns:a16="http://schemas.microsoft.com/office/drawing/2014/main" id="{AD5FF184-A8EE-614B-A0FA-34914D4F1F28}"/>
              </a:ext>
            </a:extLst>
          </p:cNvPr>
          <p:cNvSpPr txBox="1"/>
          <p:nvPr/>
        </p:nvSpPr>
        <p:spPr>
          <a:xfrm>
            <a:off x="9121232" y="4924636"/>
            <a:ext cx="338554" cy="369332"/>
          </a:xfrm>
          <a:prstGeom prst="rect">
            <a:avLst/>
          </a:prstGeom>
          <a:noFill/>
        </p:spPr>
        <p:txBody>
          <a:bodyPr wrap="non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2465388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4" name="2.商品销售"/>
          <p:cNvSpPr txBox="1"/>
          <p:nvPr/>
        </p:nvSpPr>
        <p:spPr>
          <a:xfrm>
            <a:off x="1331073" y="5024349"/>
            <a:ext cx="3866275" cy="58484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r>
              <a:rPr lang="zh-CN" altLang="en-US" sz="4050" dirty="0"/>
              <a:t>使用简介</a:t>
            </a:r>
            <a:endParaRPr sz="4050" dirty="0"/>
          </a:p>
        </p:txBody>
      </p:sp>
      <p:sp>
        <p:nvSpPr>
          <p:cNvPr id="75" name="CHAPTER 01"/>
          <p:cNvSpPr txBox="1"/>
          <p:nvPr/>
        </p:nvSpPr>
        <p:spPr>
          <a:xfrm>
            <a:off x="1368164" y="5710698"/>
            <a:ext cx="1867499" cy="20505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nSpc>
                <a:spcPct val="80000"/>
              </a:lnSpc>
              <a:defRPr sz="2100" b="1" spc="860">
                <a:solidFill>
                  <a:srgbClr val="53585F"/>
                </a:solidFill>
              </a:defRPr>
            </a:lvl1pPr>
          </a:lstStyle>
          <a:p>
            <a:r>
              <a:rPr lang="en-US" sz="1050" dirty="0"/>
              <a:t>How to use</a:t>
            </a:r>
            <a:endParaRPr sz="1050" dirty="0"/>
          </a:p>
        </p:txBody>
      </p:sp>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pic>
        <p:nvPicPr>
          <p:cNvPr id="3" name="图片 2">
            <a:extLst>
              <a:ext uri="{FF2B5EF4-FFF2-40B4-BE49-F238E27FC236}">
                <a16:creationId xmlns:a16="http://schemas.microsoft.com/office/drawing/2014/main" id="{766D80D2-B958-C146-838A-77969EAF11C2}"/>
              </a:ext>
            </a:extLst>
          </p:cNvPr>
          <p:cNvPicPr>
            <a:picLocks noChangeAspect="1"/>
          </p:cNvPicPr>
          <p:nvPr/>
        </p:nvPicPr>
        <p:blipFill>
          <a:blip r:embed="rId2"/>
          <a:stretch>
            <a:fillRect/>
          </a:stretch>
        </p:blipFill>
        <p:spPr>
          <a:xfrm>
            <a:off x="584534" y="-4149691"/>
            <a:ext cx="3568223" cy="6858000"/>
          </a:xfrm>
          <a:prstGeom prst="rect">
            <a:avLst/>
          </a:prstGeom>
        </p:spPr>
      </p:pic>
      <p:sp>
        <p:nvSpPr>
          <p:cNvPr id="7" name="上箭头 6">
            <a:extLst>
              <a:ext uri="{FF2B5EF4-FFF2-40B4-BE49-F238E27FC236}">
                <a16:creationId xmlns:a16="http://schemas.microsoft.com/office/drawing/2014/main" id="{C7665901-812C-4741-8F0D-36DE6081A16C}"/>
              </a:ext>
            </a:extLst>
          </p:cNvPr>
          <p:cNvSpPr/>
          <p:nvPr/>
        </p:nvSpPr>
        <p:spPr>
          <a:xfrm>
            <a:off x="2080251" y="2020635"/>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F52F800-EF97-914E-BD2B-D5788695859C}"/>
              </a:ext>
            </a:extLst>
          </p:cNvPr>
          <p:cNvSpPr/>
          <p:nvPr/>
        </p:nvSpPr>
        <p:spPr>
          <a:xfrm>
            <a:off x="2200874" y="1359440"/>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A49F23D8-EE15-0248-A0D2-664F6ED126D3}"/>
              </a:ext>
            </a:extLst>
          </p:cNvPr>
          <p:cNvCxnSpPr>
            <a:cxnSpLocks/>
          </p:cNvCxnSpPr>
          <p:nvPr/>
        </p:nvCxnSpPr>
        <p:spPr>
          <a:xfrm flipH="1">
            <a:off x="974903" y="1487927"/>
            <a:ext cx="1304235" cy="1745781"/>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F1D8C675-CAA4-8C4B-AC3F-E2BB7F243C6B}"/>
              </a:ext>
            </a:extLst>
          </p:cNvPr>
          <p:cNvSpPr/>
          <p:nvPr/>
        </p:nvSpPr>
        <p:spPr>
          <a:xfrm>
            <a:off x="584534" y="3451113"/>
            <a:ext cx="3568223"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50EC4951-7EE0-8140-9D66-3F973BDBAB60}"/>
              </a:ext>
            </a:extLst>
          </p:cNvPr>
          <p:cNvSpPr/>
          <p:nvPr/>
        </p:nvSpPr>
        <p:spPr>
          <a:xfrm>
            <a:off x="2952574" y="431145"/>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箭头连接符 23">
            <a:extLst>
              <a:ext uri="{FF2B5EF4-FFF2-40B4-BE49-F238E27FC236}">
                <a16:creationId xmlns:a16="http://schemas.microsoft.com/office/drawing/2014/main" id="{0B3C10CD-7296-9C47-BAC5-B049697081E2}"/>
              </a:ext>
            </a:extLst>
          </p:cNvPr>
          <p:cNvCxnSpPr>
            <a:cxnSpLocks/>
          </p:cNvCxnSpPr>
          <p:nvPr/>
        </p:nvCxnSpPr>
        <p:spPr>
          <a:xfrm>
            <a:off x="3078654" y="551978"/>
            <a:ext cx="2238947" cy="2770648"/>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26">
            <a:extLst>
              <a:ext uri="{FF2B5EF4-FFF2-40B4-BE49-F238E27FC236}">
                <a16:creationId xmlns:a16="http://schemas.microsoft.com/office/drawing/2014/main" id="{471973B3-23F4-644F-BC0F-D085426A36E6}"/>
              </a:ext>
            </a:extLst>
          </p:cNvPr>
          <p:cNvSpPr/>
          <p:nvPr/>
        </p:nvSpPr>
        <p:spPr>
          <a:xfrm>
            <a:off x="5558459" y="1649206"/>
            <a:ext cx="1075082" cy="35595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上箭头 27">
            <a:extLst>
              <a:ext uri="{FF2B5EF4-FFF2-40B4-BE49-F238E27FC236}">
                <a16:creationId xmlns:a16="http://schemas.microsoft.com/office/drawing/2014/main" id="{93EF4DCA-F21D-0D4E-93DA-04D03D018A21}"/>
              </a:ext>
            </a:extLst>
          </p:cNvPr>
          <p:cNvSpPr/>
          <p:nvPr/>
        </p:nvSpPr>
        <p:spPr>
          <a:xfrm rot="16200000">
            <a:off x="3695769" y="61282"/>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a:extLst>
              <a:ext uri="{FF2B5EF4-FFF2-40B4-BE49-F238E27FC236}">
                <a16:creationId xmlns:a16="http://schemas.microsoft.com/office/drawing/2014/main" id="{CDDD6D7D-AC3E-D040-8C56-AF60BD9C0473}"/>
              </a:ext>
            </a:extLst>
          </p:cNvPr>
          <p:cNvCxnSpPr/>
          <p:nvPr/>
        </p:nvCxnSpPr>
        <p:spPr>
          <a:xfrm>
            <a:off x="5947719" y="3048356"/>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07902B8E-2D67-CF4E-8F46-AA4A008B0125}"/>
              </a:ext>
            </a:extLst>
          </p:cNvPr>
          <p:cNvCxnSpPr/>
          <p:nvPr/>
        </p:nvCxnSpPr>
        <p:spPr>
          <a:xfrm>
            <a:off x="5947719" y="2872496"/>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B61B2E64-7D9E-3248-8169-35877B7C33F6}"/>
              </a:ext>
            </a:extLst>
          </p:cNvPr>
          <p:cNvCxnSpPr/>
          <p:nvPr/>
        </p:nvCxnSpPr>
        <p:spPr>
          <a:xfrm>
            <a:off x="5955260" y="2638642"/>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F6F4E735-510B-1442-B7D9-E910E2009169}"/>
              </a:ext>
            </a:extLst>
          </p:cNvPr>
          <p:cNvCxnSpPr/>
          <p:nvPr/>
        </p:nvCxnSpPr>
        <p:spPr>
          <a:xfrm>
            <a:off x="5949430" y="2417357"/>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F304957A-49DE-8147-B5CB-C860366D715B}"/>
              </a:ext>
            </a:extLst>
          </p:cNvPr>
          <p:cNvCxnSpPr/>
          <p:nvPr/>
        </p:nvCxnSpPr>
        <p:spPr>
          <a:xfrm>
            <a:off x="5949430" y="2236929"/>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线连接符 55">
            <a:extLst>
              <a:ext uri="{FF2B5EF4-FFF2-40B4-BE49-F238E27FC236}">
                <a16:creationId xmlns:a16="http://schemas.microsoft.com/office/drawing/2014/main" id="{C40B7F93-0844-6047-A316-B1F2D470B056}"/>
              </a:ext>
            </a:extLst>
          </p:cNvPr>
          <p:cNvCxnSpPr/>
          <p:nvPr/>
        </p:nvCxnSpPr>
        <p:spPr>
          <a:xfrm>
            <a:off x="5949430" y="2062180"/>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太阳 42">
            <a:extLst>
              <a:ext uri="{FF2B5EF4-FFF2-40B4-BE49-F238E27FC236}">
                <a16:creationId xmlns:a16="http://schemas.microsoft.com/office/drawing/2014/main" id="{ED3868D8-6FD5-174D-9792-2E8CC425081B}"/>
              </a:ext>
            </a:extLst>
          </p:cNvPr>
          <p:cNvSpPr/>
          <p:nvPr/>
        </p:nvSpPr>
        <p:spPr>
          <a:xfrm>
            <a:off x="5903490" y="3219454"/>
            <a:ext cx="409734" cy="432930"/>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974903" y="3709006"/>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1768095" y="3826208"/>
            <a:ext cx="2261691" cy="369332"/>
          </a:xfrm>
          <a:prstGeom prst="rect">
            <a:avLst/>
          </a:prstGeom>
          <a:noFill/>
        </p:spPr>
        <p:txBody>
          <a:bodyPr wrap="square" rtlCol="0">
            <a:spAutoFit/>
          </a:bodyPr>
          <a:lstStyle/>
          <a:p>
            <a:r>
              <a:rPr kumimoji="1" lang="zh-CN" altLang="en-US" dirty="0"/>
              <a:t>积木模式 </a:t>
            </a:r>
            <a:r>
              <a:rPr kumimoji="1" lang="en-US" altLang="zh-CN" dirty="0"/>
              <a:t>|</a:t>
            </a:r>
            <a:r>
              <a:rPr kumimoji="1" lang="zh-CN" altLang="en-US" dirty="0"/>
              <a:t> 透视模式</a:t>
            </a:r>
          </a:p>
        </p:txBody>
      </p:sp>
      <p:sp>
        <p:nvSpPr>
          <p:cNvPr id="46" name="文本框 45">
            <a:extLst>
              <a:ext uri="{FF2B5EF4-FFF2-40B4-BE49-F238E27FC236}">
                <a16:creationId xmlns:a16="http://schemas.microsoft.com/office/drawing/2014/main" id="{EC23321A-9401-884B-AB51-12E3A66A8A5A}"/>
              </a:ext>
            </a:extLst>
          </p:cNvPr>
          <p:cNvSpPr txBox="1"/>
          <p:nvPr/>
        </p:nvSpPr>
        <p:spPr>
          <a:xfrm>
            <a:off x="5903490" y="3789112"/>
            <a:ext cx="409734" cy="1200329"/>
          </a:xfrm>
          <a:prstGeom prst="rect">
            <a:avLst/>
          </a:prstGeom>
          <a:noFill/>
        </p:spPr>
        <p:txBody>
          <a:bodyPr wrap="square" rtlCol="0">
            <a:spAutoFit/>
          </a:bodyPr>
          <a:lstStyle/>
          <a:p>
            <a:r>
              <a:rPr kumimoji="1" lang="zh-CN" altLang="en-US" dirty="0"/>
              <a:t>光源亮度</a:t>
            </a:r>
          </a:p>
        </p:txBody>
      </p:sp>
    </p:spTree>
    <p:extLst>
      <p:ext uri="{BB962C8B-B14F-4D97-AF65-F5344CB8AC3E}">
        <p14:creationId xmlns:p14="http://schemas.microsoft.com/office/powerpoint/2010/main" val="57102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2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7" grpId="0" animBg="1"/>
      <p:bldP spid="28" grpId="0" animBg="1"/>
      <p:bldP spid="43" grpId="0" animBg="1"/>
      <p:bldP spid="44" grpId="0" animBg="1"/>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D7BEC4-2130-2142-BB7D-9D71094D0AEB}"/>
              </a:ext>
            </a:extLst>
          </p:cNvPr>
          <p:cNvPicPr>
            <a:picLocks noChangeAspect="1"/>
          </p:cNvPicPr>
          <p:nvPr/>
        </p:nvPicPr>
        <p:blipFill>
          <a:blip r:embed="rId4"/>
          <a:stretch>
            <a:fillRect/>
          </a:stretch>
        </p:blipFill>
        <p:spPr>
          <a:xfrm>
            <a:off x="1730325" y="230438"/>
            <a:ext cx="8928100" cy="6426200"/>
          </a:xfrm>
          <a:prstGeom prst="rect">
            <a:avLst/>
          </a:prstGeom>
        </p:spPr>
      </p:pic>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pic>
        <p:nvPicPr>
          <p:cNvPr id="2" name="breeze of light teaser.mp4">
            <a:hlinkClick r:id="" action="ppaction://media"/>
            <a:extLst>
              <a:ext uri="{FF2B5EF4-FFF2-40B4-BE49-F238E27FC236}">
                <a16:creationId xmlns:a16="http://schemas.microsoft.com/office/drawing/2014/main" id="{D8E0B76D-D317-5440-B80A-F52458FD6024}"/>
              </a:ext>
            </a:extLst>
          </p:cNvPr>
          <p:cNvPicPr>
            <a:picLocks noChangeAspect="1"/>
          </p:cNvPicPr>
          <p:nvPr>
            <a:videoFile r:link="rId1"/>
            <p:extLst>
              <p:ext uri="{DAA4B4D4-6D71-4841-9C94-3DE7FCFB9230}">
                <p14:media xmlns:p14="http://schemas.microsoft.com/office/powerpoint/2010/main" r:embed="rId2">
                  <p14:trim st="4465.8019" end="7145.283"/>
                </p14:media>
              </p:ext>
            </p:extLst>
          </p:nvPr>
        </p:nvPicPr>
        <p:blipFill>
          <a:blip r:embed="rId5"/>
          <a:stretch>
            <a:fillRect/>
          </a:stretch>
        </p:blipFill>
        <p:spPr>
          <a:xfrm>
            <a:off x="2533266" y="815649"/>
            <a:ext cx="7125468" cy="5312050"/>
          </a:xfrm>
          <a:prstGeom prst="rect">
            <a:avLst/>
          </a:prstGeom>
        </p:spPr>
      </p:pic>
      <p:sp>
        <p:nvSpPr>
          <p:cNvPr id="7" name="环形箭头 6">
            <a:extLst>
              <a:ext uri="{FF2B5EF4-FFF2-40B4-BE49-F238E27FC236}">
                <a16:creationId xmlns:a16="http://schemas.microsoft.com/office/drawing/2014/main" id="{5FD793B7-61AF-F348-B50B-9E4743D5808D}"/>
              </a:ext>
            </a:extLst>
          </p:cNvPr>
          <p:cNvSpPr/>
          <p:nvPr/>
        </p:nvSpPr>
        <p:spPr>
          <a:xfrm>
            <a:off x="2888810" y="3714462"/>
            <a:ext cx="1266092" cy="1420837"/>
          </a:xfrm>
          <a:prstGeom prst="circular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环形箭头 21">
            <a:extLst>
              <a:ext uri="{FF2B5EF4-FFF2-40B4-BE49-F238E27FC236}">
                <a16:creationId xmlns:a16="http://schemas.microsoft.com/office/drawing/2014/main" id="{3AC313C1-E3CB-A245-B4C0-62FCF205B45D}"/>
              </a:ext>
            </a:extLst>
          </p:cNvPr>
          <p:cNvSpPr/>
          <p:nvPr/>
        </p:nvSpPr>
        <p:spPr>
          <a:xfrm rot="10800000">
            <a:off x="2888810" y="3827004"/>
            <a:ext cx="1266092" cy="1420837"/>
          </a:xfrm>
          <a:prstGeom prst="circular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9" name="直线箭头连接符 8">
            <a:extLst>
              <a:ext uri="{FF2B5EF4-FFF2-40B4-BE49-F238E27FC236}">
                <a16:creationId xmlns:a16="http://schemas.microsoft.com/office/drawing/2014/main" id="{8E6406CA-3088-D04B-A2B1-4D180B2D3BB8}"/>
              </a:ext>
            </a:extLst>
          </p:cNvPr>
          <p:cNvCxnSpPr/>
          <p:nvPr/>
        </p:nvCxnSpPr>
        <p:spPr>
          <a:xfrm flipH="1" flipV="1">
            <a:off x="1097279" y="4290647"/>
            <a:ext cx="1791529" cy="246775"/>
          </a:xfrm>
          <a:prstGeom prst="straightConnector1">
            <a:avLst/>
          </a:prstGeom>
          <a:ln w="6667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环形箭头 22">
            <a:extLst>
              <a:ext uri="{FF2B5EF4-FFF2-40B4-BE49-F238E27FC236}">
                <a16:creationId xmlns:a16="http://schemas.microsoft.com/office/drawing/2014/main" id="{01857ACF-7B6A-7246-A0EF-54118D7C4968}"/>
              </a:ext>
            </a:extLst>
          </p:cNvPr>
          <p:cNvSpPr/>
          <p:nvPr/>
        </p:nvSpPr>
        <p:spPr>
          <a:xfrm>
            <a:off x="7683549" y="481572"/>
            <a:ext cx="1266092" cy="1420837"/>
          </a:xfrm>
          <a:prstGeom prst="circular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环形箭头 23">
            <a:extLst>
              <a:ext uri="{FF2B5EF4-FFF2-40B4-BE49-F238E27FC236}">
                <a16:creationId xmlns:a16="http://schemas.microsoft.com/office/drawing/2014/main" id="{1DB27FAE-C736-3A45-9E3B-E853472EA031}"/>
              </a:ext>
            </a:extLst>
          </p:cNvPr>
          <p:cNvSpPr/>
          <p:nvPr/>
        </p:nvSpPr>
        <p:spPr>
          <a:xfrm rot="10800000">
            <a:off x="7683549" y="582383"/>
            <a:ext cx="1266092" cy="1420837"/>
          </a:xfrm>
          <a:prstGeom prst="circular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25" name="直线箭头连接符 24">
            <a:extLst>
              <a:ext uri="{FF2B5EF4-FFF2-40B4-BE49-F238E27FC236}">
                <a16:creationId xmlns:a16="http://schemas.microsoft.com/office/drawing/2014/main" id="{D5D858AD-3196-F647-9625-F6C0D3F6FE6C}"/>
              </a:ext>
            </a:extLst>
          </p:cNvPr>
          <p:cNvCxnSpPr>
            <a:cxnSpLocks/>
          </p:cNvCxnSpPr>
          <p:nvPr/>
        </p:nvCxnSpPr>
        <p:spPr>
          <a:xfrm>
            <a:off x="8827246" y="1191990"/>
            <a:ext cx="1948606" cy="554208"/>
          </a:xfrm>
          <a:prstGeom prst="straightConnector1">
            <a:avLst/>
          </a:prstGeom>
          <a:ln w="666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69010290-C405-E64B-BC28-0B4B90B2EE62}"/>
              </a:ext>
            </a:extLst>
          </p:cNvPr>
          <p:cNvSpPr/>
          <p:nvPr/>
        </p:nvSpPr>
        <p:spPr>
          <a:xfrm>
            <a:off x="400863" y="3587262"/>
            <a:ext cx="1003543" cy="5651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6">
                    <a:lumMod val="40000"/>
                    <a:lumOff val="60000"/>
                  </a:schemeClr>
                </a:solidFill>
              </a:rPr>
              <a:t>光强</a:t>
            </a:r>
          </a:p>
        </p:txBody>
      </p:sp>
      <p:sp>
        <p:nvSpPr>
          <p:cNvPr id="29" name="圆角矩形 28">
            <a:extLst>
              <a:ext uri="{FF2B5EF4-FFF2-40B4-BE49-F238E27FC236}">
                <a16:creationId xmlns:a16="http://schemas.microsoft.com/office/drawing/2014/main" id="{3C95B913-7AA4-454A-83E4-32E3796AB5A6}"/>
              </a:ext>
            </a:extLst>
          </p:cNvPr>
          <p:cNvSpPr/>
          <p:nvPr/>
        </p:nvSpPr>
        <p:spPr>
          <a:xfrm>
            <a:off x="10984344" y="1720638"/>
            <a:ext cx="935205" cy="5542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accent4">
                    <a:lumMod val="40000"/>
                    <a:lumOff val="60000"/>
                  </a:schemeClr>
                </a:solidFill>
              </a:rPr>
              <a:t>角度</a:t>
            </a:r>
          </a:p>
        </p:txBody>
      </p:sp>
    </p:spTree>
    <p:extLst>
      <p:ext uri="{BB962C8B-B14F-4D97-AF65-F5344CB8AC3E}">
        <p14:creationId xmlns:p14="http://schemas.microsoft.com/office/powerpoint/2010/main" val="2286662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mediacall" presetSubtype="0" fill="hold" nodeType="withEffect">
                                  <p:stCondLst>
                                    <p:cond delay="0"/>
                                  </p:stCondLst>
                                  <p:childTnLst>
                                    <p:cmd type="call" cmd="playFrom(0.0)">
                                      <p:cBhvr>
                                        <p:cTn id="24" dur="185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25" repeatCount="indefinite"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83" grpId="0"/>
      <p:bldP spid="7" grpId="0" animBg="1"/>
      <p:bldP spid="22" grpId="0" animBg="1"/>
      <p:bldP spid="23" grpId="0" animBg="1"/>
      <p:bldP spid="24"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83" name="幻灯片编号"/>
          <p:cNvSpPr txBox="1">
            <a:spLocks noGrp="1"/>
          </p:cNvSpPr>
          <p:nvPr>
            <p:ph type="sldNum" sz="quarter" idx="2"/>
          </p:nvPr>
        </p:nvSpPr>
        <p:spPr>
          <a:xfrm>
            <a:off x="11307097" y="322804"/>
            <a:ext cx="470997"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15" name="圆角矩形 14">
            <a:extLst>
              <a:ext uri="{FF2B5EF4-FFF2-40B4-BE49-F238E27FC236}">
                <a16:creationId xmlns:a16="http://schemas.microsoft.com/office/drawing/2014/main" id="{F1D8C675-CAA4-8C4B-AC3F-E2BB7F243C6B}"/>
              </a:ext>
            </a:extLst>
          </p:cNvPr>
          <p:cNvSpPr/>
          <p:nvPr/>
        </p:nvSpPr>
        <p:spPr>
          <a:xfrm>
            <a:off x="1224534" y="2058456"/>
            <a:ext cx="3023639"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1499116" y="2323380"/>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2382039" y="2397709"/>
            <a:ext cx="1227667" cy="369332"/>
          </a:xfrm>
          <a:prstGeom prst="rect">
            <a:avLst/>
          </a:prstGeom>
          <a:noFill/>
        </p:spPr>
        <p:txBody>
          <a:bodyPr wrap="square" rtlCol="0">
            <a:spAutoFit/>
          </a:bodyPr>
          <a:lstStyle/>
          <a:p>
            <a:r>
              <a:rPr kumimoji="1" lang="zh-CN" altLang="en-US" dirty="0"/>
              <a:t>透视模式</a:t>
            </a:r>
          </a:p>
        </p:txBody>
      </p:sp>
      <p:pic>
        <p:nvPicPr>
          <p:cNvPr id="5" name="图片 4">
            <a:extLst>
              <a:ext uri="{FF2B5EF4-FFF2-40B4-BE49-F238E27FC236}">
                <a16:creationId xmlns:a16="http://schemas.microsoft.com/office/drawing/2014/main" id="{CC0D72BC-B7C7-8E46-8010-866973544616}"/>
              </a:ext>
            </a:extLst>
          </p:cNvPr>
          <p:cNvPicPr>
            <a:picLocks noChangeAspect="1"/>
          </p:cNvPicPr>
          <p:nvPr/>
        </p:nvPicPr>
        <p:blipFill rotWithShape="1">
          <a:blip r:embed="rId2"/>
          <a:srcRect l="1489" t="1182"/>
          <a:stretch/>
        </p:blipFill>
        <p:spPr>
          <a:xfrm>
            <a:off x="5461685" y="827903"/>
            <a:ext cx="5659395" cy="5265199"/>
          </a:xfrm>
          <a:prstGeom prst="rect">
            <a:avLst/>
          </a:prstGeom>
        </p:spPr>
      </p:pic>
      <p:sp>
        <p:nvSpPr>
          <p:cNvPr id="6" name="文本框 5">
            <a:extLst>
              <a:ext uri="{FF2B5EF4-FFF2-40B4-BE49-F238E27FC236}">
                <a16:creationId xmlns:a16="http://schemas.microsoft.com/office/drawing/2014/main" id="{1C8B217A-3487-3348-8310-F60EA310F400}"/>
              </a:ext>
            </a:extLst>
          </p:cNvPr>
          <p:cNvSpPr txBox="1"/>
          <p:nvPr/>
        </p:nvSpPr>
        <p:spPr>
          <a:xfrm>
            <a:off x="1274051" y="3490098"/>
            <a:ext cx="2924603" cy="738664"/>
          </a:xfrm>
          <a:prstGeom prst="rect">
            <a:avLst/>
          </a:prstGeom>
          <a:noFill/>
        </p:spPr>
        <p:txBody>
          <a:bodyPr wrap="square" rtlCol="0">
            <a:spAutoFit/>
          </a:bodyPr>
          <a:lstStyle/>
          <a:p>
            <a:r>
              <a:rPr kumimoji="1" lang="zh-CN" altLang="en-US" sz="1400" dirty="0">
                <a:solidFill>
                  <a:schemeClr val="tx1">
                    <a:lumMod val="95000"/>
                    <a:lumOff val="5000"/>
                  </a:schemeClr>
                </a:solidFill>
              </a:rPr>
              <a:t>：透视模式可以在图案中增加辅助线以便能更好地理解物体在平面图纸上的形状规律。</a:t>
            </a:r>
          </a:p>
        </p:txBody>
      </p:sp>
    </p:spTree>
    <p:extLst>
      <p:ext uri="{BB962C8B-B14F-4D97-AF65-F5344CB8AC3E}">
        <p14:creationId xmlns:p14="http://schemas.microsoft.com/office/powerpoint/2010/main" val="40014820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83" name="幻灯片编号"/>
          <p:cNvSpPr txBox="1">
            <a:spLocks noGrp="1"/>
          </p:cNvSpPr>
          <p:nvPr>
            <p:ph type="sldNum" sz="quarter" idx="2"/>
          </p:nvPr>
        </p:nvSpPr>
        <p:spPr>
          <a:xfrm>
            <a:off x="11375923" y="322804"/>
            <a:ext cx="402171"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dirty="0"/>
          </a:p>
        </p:txBody>
      </p:sp>
      <p:sp>
        <p:nvSpPr>
          <p:cNvPr id="15" name="圆角矩形 14">
            <a:extLst>
              <a:ext uri="{FF2B5EF4-FFF2-40B4-BE49-F238E27FC236}">
                <a16:creationId xmlns:a16="http://schemas.microsoft.com/office/drawing/2014/main" id="{F1D8C675-CAA4-8C4B-AC3F-E2BB7F243C6B}"/>
              </a:ext>
            </a:extLst>
          </p:cNvPr>
          <p:cNvSpPr/>
          <p:nvPr/>
        </p:nvSpPr>
        <p:spPr>
          <a:xfrm>
            <a:off x="1224534" y="2058456"/>
            <a:ext cx="3023639"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1499116" y="2323380"/>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2382039" y="2397709"/>
            <a:ext cx="1227667" cy="369332"/>
          </a:xfrm>
          <a:prstGeom prst="rect">
            <a:avLst/>
          </a:prstGeom>
          <a:noFill/>
        </p:spPr>
        <p:txBody>
          <a:bodyPr wrap="square" rtlCol="0">
            <a:spAutoFit/>
          </a:bodyPr>
          <a:lstStyle/>
          <a:p>
            <a:r>
              <a:rPr kumimoji="1" lang="zh-CN" altLang="en-US" dirty="0"/>
              <a:t>积木模式</a:t>
            </a:r>
          </a:p>
        </p:txBody>
      </p:sp>
      <p:sp>
        <p:nvSpPr>
          <p:cNvPr id="6" name="文本框 5">
            <a:extLst>
              <a:ext uri="{FF2B5EF4-FFF2-40B4-BE49-F238E27FC236}">
                <a16:creationId xmlns:a16="http://schemas.microsoft.com/office/drawing/2014/main" id="{1C8B217A-3487-3348-8310-F60EA310F400}"/>
              </a:ext>
            </a:extLst>
          </p:cNvPr>
          <p:cNvSpPr txBox="1"/>
          <p:nvPr/>
        </p:nvSpPr>
        <p:spPr>
          <a:xfrm>
            <a:off x="1274051" y="3490098"/>
            <a:ext cx="2924603" cy="954107"/>
          </a:xfrm>
          <a:prstGeom prst="rect">
            <a:avLst/>
          </a:prstGeom>
          <a:noFill/>
        </p:spPr>
        <p:txBody>
          <a:bodyPr wrap="square" rtlCol="0">
            <a:spAutoFit/>
          </a:bodyPr>
          <a:lstStyle/>
          <a:p>
            <a:r>
              <a:rPr kumimoji="1" lang="zh-CN" altLang="en-US" sz="1400" dirty="0">
                <a:solidFill>
                  <a:schemeClr val="tx1">
                    <a:lumMod val="95000"/>
                    <a:lumOff val="5000"/>
                  </a:schemeClr>
                </a:solidFill>
              </a:rPr>
              <a:t>：当然不只是常规的集合体就足够了。在积木模式中尽可能地加入了各式各样的积木，可以按照你的要求拼成你所想要的形状。</a:t>
            </a:r>
          </a:p>
        </p:txBody>
      </p:sp>
      <p:pic>
        <p:nvPicPr>
          <p:cNvPr id="2" name="图片 1">
            <a:extLst>
              <a:ext uri="{FF2B5EF4-FFF2-40B4-BE49-F238E27FC236}">
                <a16:creationId xmlns:a16="http://schemas.microsoft.com/office/drawing/2014/main" id="{14040D10-3844-574A-9C2F-9367823D951C}"/>
              </a:ext>
            </a:extLst>
          </p:cNvPr>
          <p:cNvPicPr>
            <a:picLocks noChangeAspect="1"/>
          </p:cNvPicPr>
          <p:nvPr/>
        </p:nvPicPr>
        <p:blipFill rotWithShape="1">
          <a:blip r:embed="rId2"/>
          <a:srcRect l="3346" t="4430" r="1991" b="2011"/>
          <a:stretch/>
        </p:blipFill>
        <p:spPr>
          <a:xfrm>
            <a:off x="5663684" y="593995"/>
            <a:ext cx="5029200" cy="5757377"/>
          </a:xfrm>
          <a:prstGeom prst="rect">
            <a:avLst/>
          </a:prstGeom>
        </p:spPr>
      </p:pic>
      <p:sp>
        <p:nvSpPr>
          <p:cNvPr id="23" name="矩形 22">
            <a:extLst>
              <a:ext uri="{FF2B5EF4-FFF2-40B4-BE49-F238E27FC236}">
                <a16:creationId xmlns:a16="http://schemas.microsoft.com/office/drawing/2014/main" id="{B5005051-457A-4B4D-989D-B93D0255AAA7}"/>
              </a:ext>
            </a:extLst>
          </p:cNvPr>
          <p:cNvSpPr/>
          <p:nvPr/>
        </p:nvSpPr>
        <p:spPr>
          <a:xfrm>
            <a:off x="10372932" y="389265"/>
            <a:ext cx="597414" cy="556054"/>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6FDBBAB7-3211-3D45-BD64-987B663A452D}"/>
              </a:ext>
            </a:extLst>
          </p:cNvPr>
          <p:cNvSpPr/>
          <p:nvPr/>
        </p:nvSpPr>
        <p:spPr>
          <a:xfrm>
            <a:off x="10083113" y="593996"/>
            <a:ext cx="597414" cy="6540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CA66CE5A-EC93-A243-B28C-184818B3FD5B}"/>
              </a:ext>
            </a:extLst>
          </p:cNvPr>
          <p:cNvSpPr/>
          <p:nvPr/>
        </p:nvSpPr>
        <p:spPr>
          <a:xfrm rot="2351406">
            <a:off x="10477692" y="6092599"/>
            <a:ext cx="601434" cy="517545"/>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心形 24">
            <a:extLst>
              <a:ext uri="{FF2B5EF4-FFF2-40B4-BE49-F238E27FC236}">
                <a16:creationId xmlns:a16="http://schemas.microsoft.com/office/drawing/2014/main" id="{9AC8EA72-3746-FD4D-B16E-90DC00466A16}"/>
              </a:ext>
            </a:extLst>
          </p:cNvPr>
          <p:cNvSpPr/>
          <p:nvPr/>
        </p:nvSpPr>
        <p:spPr>
          <a:xfrm>
            <a:off x="5416549" y="6073319"/>
            <a:ext cx="494270" cy="395416"/>
          </a:xfrm>
          <a:prstGeom prst="hear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 name="直线箭头连接符 3">
            <a:extLst>
              <a:ext uri="{FF2B5EF4-FFF2-40B4-BE49-F238E27FC236}">
                <a16:creationId xmlns:a16="http://schemas.microsoft.com/office/drawing/2014/main" id="{8036F265-3617-6F4D-957E-9B7C5249F10D}"/>
              </a:ext>
            </a:extLst>
          </p:cNvPr>
          <p:cNvCxnSpPr>
            <a:cxnSpLocks/>
          </p:cNvCxnSpPr>
          <p:nvPr/>
        </p:nvCxnSpPr>
        <p:spPr>
          <a:xfrm>
            <a:off x="7285703" y="2058456"/>
            <a:ext cx="786581" cy="339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AACB7B5E-C33B-BB44-89B8-F682B1C460CC}"/>
              </a:ext>
            </a:extLst>
          </p:cNvPr>
          <p:cNvCxnSpPr/>
          <p:nvPr/>
        </p:nvCxnSpPr>
        <p:spPr>
          <a:xfrm flipV="1">
            <a:off x="7413523" y="3106293"/>
            <a:ext cx="658761" cy="383805"/>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DB79EDFB-FA97-D141-81BA-0C3ACE7B2AAC}"/>
              </a:ext>
            </a:extLst>
          </p:cNvPr>
          <p:cNvCxnSpPr/>
          <p:nvPr/>
        </p:nvCxnSpPr>
        <p:spPr>
          <a:xfrm flipV="1">
            <a:off x="8072284" y="3755923"/>
            <a:ext cx="353961" cy="58996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4DBF6BC-117F-694E-B7A6-C475DAF7C20B}"/>
              </a:ext>
            </a:extLst>
          </p:cNvPr>
          <p:cNvCxnSpPr/>
          <p:nvPr/>
        </p:nvCxnSpPr>
        <p:spPr>
          <a:xfrm flipV="1">
            <a:off x="9075174" y="3755923"/>
            <a:ext cx="0" cy="953729"/>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1BB51D9-995F-E74E-A46F-51EAF365482F}"/>
              </a:ext>
            </a:extLst>
          </p:cNvPr>
          <p:cNvCxnSpPr/>
          <p:nvPr/>
        </p:nvCxnSpPr>
        <p:spPr>
          <a:xfrm flipH="1" flipV="1">
            <a:off x="9586452" y="3298195"/>
            <a:ext cx="120597" cy="1744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744C85FA-1402-F04D-BD30-2C15E3F88002}"/>
              </a:ext>
            </a:extLst>
          </p:cNvPr>
          <p:cNvPicPr>
            <a:picLocks noChangeAspect="1"/>
          </p:cNvPicPr>
          <p:nvPr/>
        </p:nvPicPr>
        <p:blipFill>
          <a:blip r:embed="rId3"/>
          <a:stretch>
            <a:fillRect/>
          </a:stretch>
        </p:blipFill>
        <p:spPr>
          <a:xfrm>
            <a:off x="981384" y="241056"/>
            <a:ext cx="3689430" cy="6468735"/>
          </a:xfrm>
          <a:prstGeom prst="rect">
            <a:avLst/>
          </a:prstGeom>
        </p:spPr>
      </p:pic>
      <p:pic>
        <p:nvPicPr>
          <p:cNvPr id="13" name="图片 12">
            <a:extLst>
              <a:ext uri="{FF2B5EF4-FFF2-40B4-BE49-F238E27FC236}">
                <a16:creationId xmlns:a16="http://schemas.microsoft.com/office/drawing/2014/main" id="{3AA6EDC4-F014-B14D-89F4-DFB3C36C07DA}"/>
              </a:ext>
            </a:extLst>
          </p:cNvPr>
          <p:cNvPicPr>
            <a:picLocks noChangeAspect="1"/>
          </p:cNvPicPr>
          <p:nvPr/>
        </p:nvPicPr>
        <p:blipFill>
          <a:blip r:embed="rId4"/>
          <a:stretch>
            <a:fillRect/>
          </a:stretch>
        </p:blipFill>
        <p:spPr>
          <a:xfrm>
            <a:off x="1110300" y="58022"/>
            <a:ext cx="3715737" cy="6741956"/>
          </a:xfrm>
          <a:prstGeom prst="rect">
            <a:avLst/>
          </a:prstGeom>
        </p:spPr>
      </p:pic>
      <p:cxnSp>
        <p:nvCxnSpPr>
          <p:cNvPr id="18" name="直线箭头连接符 17">
            <a:extLst>
              <a:ext uri="{FF2B5EF4-FFF2-40B4-BE49-F238E27FC236}">
                <a16:creationId xmlns:a16="http://schemas.microsoft.com/office/drawing/2014/main" id="{AEA76197-FBB7-FD41-BBDA-D5ECEB64236F}"/>
              </a:ext>
            </a:extLst>
          </p:cNvPr>
          <p:cNvCxnSpPr>
            <a:cxnSpLocks/>
          </p:cNvCxnSpPr>
          <p:nvPr/>
        </p:nvCxnSpPr>
        <p:spPr>
          <a:xfrm flipH="1">
            <a:off x="3940295" y="2603613"/>
            <a:ext cx="4131989" cy="502679"/>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563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9</a:t>
            </a:fld>
            <a:endParaRPr/>
          </a:p>
        </p:txBody>
      </p:sp>
      <p:sp>
        <p:nvSpPr>
          <p:cNvPr id="773" name="矩形"/>
          <p:cNvSpPr/>
          <p:nvPr/>
        </p:nvSpPr>
        <p:spPr>
          <a:xfrm>
            <a:off x="3175" y="-6292"/>
            <a:ext cx="12188825" cy="3435292"/>
          </a:xfrm>
          <a:prstGeom prst="rect">
            <a:avLst/>
          </a:prstGeom>
          <a:solidFill>
            <a:srgbClr val="D9D9D9"/>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774" name="矩形"/>
          <p:cNvSpPr/>
          <p:nvPr/>
        </p:nvSpPr>
        <p:spPr>
          <a:xfrm>
            <a:off x="3176" y="-6292"/>
            <a:ext cx="12188826" cy="3435292"/>
          </a:xfrm>
          <a:prstGeom prst="rect">
            <a:avLst/>
          </a:prstGeom>
          <a:solidFill>
            <a:srgbClr val="7F7F7F"/>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775" name="WHAT ARE OUR COMMON SERVICES"/>
          <p:cNvSpPr txBox="1"/>
          <p:nvPr/>
        </p:nvSpPr>
        <p:spPr>
          <a:xfrm>
            <a:off x="3605095" y="864982"/>
            <a:ext cx="4980753"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用户人群</a:t>
            </a:r>
            <a:endParaRPr sz="4000" spc="300" dirty="0">
              <a:solidFill>
                <a:schemeClr val="bg1"/>
              </a:solidFill>
            </a:endParaRPr>
          </a:p>
        </p:txBody>
      </p:sp>
      <p:sp>
        <p:nvSpPr>
          <p:cNvPr id="776" name="YOU CAN WRITE HERE"/>
          <p:cNvSpPr txBox="1"/>
          <p:nvPr/>
        </p:nvSpPr>
        <p:spPr>
          <a:xfrm>
            <a:off x="4732974" y="651202"/>
            <a:ext cx="2709619"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solidFill>
                  <a:schemeClr val="bg1"/>
                </a:solidFill>
              </a:rPr>
              <a:t>  </a:t>
            </a:r>
            <a:r>
              <a:rPr lang="en-US" altLang="zh-CN" sz="800" spc="600" dirty="0">
                <a:solidFill>
                  <a:schemeClr val="bg1"/>
                </a:solidFill>
              </a:rPr>
              <a:t>u</a:t>
            </a:r>
            <a:r>
              <a:rPr lang="en-US" sz="800" spc="600" dirty="0">
                <a:solidFill>
                  <a:schemeClr val="bg1"/>
                </a:solidFill>
              </a:rPr>
              <a:t>ser</a:t>
            </a:r>
            <a:r>
              <a:rPr lang="zh-CN" altLang="en-US" sz="800" spc="600" dirty="0">
                <a:solidFill>
                  <a:srgbClr val="7F7F7F"/>
                </a:solidFill>
              </a:rPr>
              <a:t>？</a:t>
            </a:r>
            <a:endParaRPr sz="800" spc="600" dirty="0">
              <a:solidFill>
                <a:srgbClr val="7F7F7F"/>
              </a:solidFill>
            </a:endParaRPr>
          </a:p>
        </p:txBody>
      </p:sp>
      <p:sp>
        <p:nvSpPr>
          <p:cNvPr id="777" name="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p:cNvSpPr txBox="1"/>
          <p:nvPr/>
        </p:nvSpPr>
        <p:spPr>
          <a:xfrm>
            <a:off x="2418481" y="2138509"/>
            <a:ext cx="7380710" cy="278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a:solidFill>
                  <a:srgbClr val="FFFFFF"/>
                </a:solidFill>
                <a:uFill>
                  <a:solidFill>
                    <a:srgbClr val="FFFFFF"/>
                  </a:solidFill>
                </a:uFill>
                <a:latin typeface="Montserrat Light"/>
                <a:ea typeface="Montserrat Light"/>
                <a:cs typeface="Montserrat Light"/>
                <a:sym typeface="Montserrat Light"/>
              </a:defRPr>
            </a:lvl1pPr>
          </a:lstStyle>
          <a:p>
            <a:pPr>
              <a:defRPr sz="3600">
                <a:solidFill>
                  <a:srgbClr val="7F7F7F"/>
                </a:solidFill>
                <a:uFill>
                  <a:solidFill>
                    <a:srgbClr val="7F7F7F"/>
                  </a:solidFill>
                </a:uFill>
                <a:latin typeface="Lato Light"/>
                <a:ea typeface="Lato Light"/>
                <a:cs typeface="Lato Light"/>
                <a:sym typeface="Lato Light"/>
              </a:defRPr>
            </a:pPr>
            <a:r>
              <a:rPr lang="zh-CN" altLang="en-US" sz="900" dirty="0">
                <a:solidFill>
                  <a:schemeClr val="bg1"/>
                </a:solidFill>
              </a:rPr>
              <a:t>软件过程描述为了开发出用户需要的软件，什么人</a:t>
            </a:r>
            <a:r>
              <a:rPr lang="en-US" altLang="zh-CN" sz="900" dirty="0">
                <a:solidFill>
                  <a:schemeClr val="bg1"/>
                </a:solidFill>
              </a:rPr>
              <a:t>who</a:t>
            </a:r>
            <a:r>
              <a:rPr lang="zh-CN" altLang="en-US" sz="900" dirty="0">
                <a:solidFill>
                  <a:schemeClr val="bg1"/>
                </a:solidFill>
              </a:rPr>
              <a:t>，在什么时候</a:t>
            </a:r>
            <a:r>
              <a:rPr lang="en-US" altLang="zh-CN" sz="900" dirty="0">
                <a:solidFill>
                  <a:schemeClr val="bg1"/>
                </a:solidFill>
              </a:rPr>
              <a:t>when</a:t>
            </a:r>
            <a:r>
              <a:rPr lang="zh-CN" altLang="en-US" sz="900" dirty="0">
                <a:solidFill>
                  <a:schemeClr val="bg1"/>
                </a:solidFill>
              </a:rPr>
              <a:t>，做什么事</a:t>
            </a:r>
            <a:r>
              <a:rPr lang="en-US" altLang="zh-CN" sz="900" dirty="0">
                <a:solidFill>
                  <a:schemeClr val="bg1"/>
                </a:solidFill>
              </a:rPr>
              <a:t>what</a:t>
            </a:r>
            <a:r>
              <a:rPr lang="zh-CN" altLang="en-US" sz="900" dirty="0">
                <a:solidFill>
                  <a:schemeClr val="bg1"/>
                </a:solidFill>
              </a:rPr>
              <a:t>，以及怎么</a:t>
            </a:r>
            <a:r>
              <a:rPr lang="en-US" altLang="zh-CN" sz="900" dirty="0">
                <a:solidFill>
                  <a:schemeClr val="bg1"/>
                </a:solidFill>
              </a:rPr>
              <a:t>how</a:t>
            </a:r>
            <a:r>
              <a:rPr lang="zh-CN" altLang="en-US" sz="900" dirty="0">
                <a:solidFill>
                  <a:schemeClr val="bg1"/>
                </a:solidFill>
              </a:rPr>
              <a:t>做这些事以实现某一个特定的具体目标</a:t>
            </a:r>
            <a:endParaRPr sz="900" dirty="0">
              <a:solidFill>
                <a:schemeClr val="bg1"/>
              </a:solidFill>
            </a:endParaRPr>
          </a:p>
        </p:txBody>
      </p:sp>
      <p:grpSp>
        <p:nvGrpSpPr>
          <p:cNvPr id="30" name="成组">
            <a:extLst>
              <a:ext uri="{FF2B5EF4-FFF2-40B4-BE49-F238E27FC236}">
                <a16:creationId xmlns:a16="http://schemas.microsoft.com/office/drawing/2014/main" id="{61FE2383-1587-654C-887B-247CC6D66A13}"/>
              </a:ext>
            </a:extLst>
          </p:cNvPr>
          <p:cNvGrpSpPr/>
          <p:nvPr/>
        </p:nvGrpSpPr>
        <p:grpSpPr>
          <a:xfrm>
            <a:off x="1534594" y="4457971"/>
            <a:ext cx="2321185" cy="336696"/>
            <a:chOff x="0" y="13059"/>
            <a:chExt cx="3970570" cy="558656"/>
          </a:xfrm>
        </p:grpSpPr>
        <p:sp>
          <p:nvSpPr>
            <p:cNvPr id="3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3FD1C4AA-ACCD-7D4C-A9E1-9A5DE81A63BD}"/>
                </a:ext>
              </a:extLst>
            </p:cNvPr>
            <p:cNvSpPr txBox="1"/>
            <p:nvPr/>
          </p:nvSpPr>
          <p:spPr>
            <a:xfrm>
              <a:off x="639388" y="13059"/>
              <a:ext cx="801694" cy="4200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1</a:t>
              </a:r>
            </a:p>
          </p:txBody>
        </p:sp>
        <p:sp>
          <p:nvSpPr>
            <p:cNvPr id="32" name="YOUR TITLE HERE">
              <a:extLst>
                <a:ext uri="{FF2B5EF4-FFF2-40B4-BE49-F238E27FC236}">
                  <a16:creationId xmlns:a16="http://schemas.microsoft.com/office/drawing/2014/main" id="{1B7C3BE6-1457-5F4D-891B-AABE1FC8EB82}"/>
                </a:ext>
              </a:extLst>
            </p:cNvPr>
            <p:cNvSpPr txBox="1"/>
            <p:nvPr/>
          </p:nvSpPr>
          <p:spPr>
            <a:xfrm>
              <a:off x="974043" y="32528"/>
              <a:ext cx="2996527"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需要培养空间感</a:t>
              </a:r>
              <a:endParaRPr lang="en-US" altLang="zh-CN" sz="1600" spc="300" dirty="0"/>
            </a:p>
          </p:txBody>
        </p:sp>
        <p:sp>
          <p:nvSpPr>
            <p:cNvPr id="33" name="形状">
              <a:extLst>
                <a:ext uri="{FF2B5EF4-FFF2-40B4-BE49-F238E27FC236}">
                  <a16:creationId xmlns:a16="http://schemas.microsoft.com/office/drawing/2014/main" id="{04E43501-D48A-E94E-BBB3-1BC56B8135FF}"/>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2" name="成组">
            <a:extLst>
              <a:ext uri="{FF2B5EF4-FFF2-40B4-BE49-F238E27FC236}">
                <a16:creationId xmlns:a16="http://schemas.microsoft.com/office/drawing/2014/main" id="{7C7656C2-6334-C848-8E0E-7ECA25B5BADD}"/>
              </a:ext>
            </a:extLst>
          </p:cNvPr>
          <p:cNvGrpSpPr/>
          <p:nvPr/>
        </p:nvGrpSpPr>
        <p:grpSpPr>
          <a:xfrm>
            <a:off x="4980954" y="4477592"/>
            <a:ext cx="2798922" cy="336696"/>
            <a:chOff x="0" y="13059"/>
            <a:chExt cx="4787771" cy="558656"/>
          </a:xfrm>
        </p:grpSpPr>
        <p:sp>
          <p:nvSpPr>
            <p:cNvPr id="4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B9AF122A-EB39-CC48-A429-72B877AA4A70}"/>
                </a:ext>
              </a:extLst>
            </p:cNvPr>
            <p:cNvSpPr txBox="1"/>
            <p:nvPr/>
          </p:nvSpPr>
          <p:spPr>
            <a:xfrm>
              <a:off x="639388" y="22459"/>
              <a:ext cx="3453350" cy="42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2</a:t>
              </a:r>
            </a:p>
          </p:txBody>
        </p:sp>
        <p:sp>
          <p:nvSpPr>
            <p:cNvPr id="44" name="YOUR TITLE HERE">
              <a:extLst>
                <a:ext uri="{FF2B5EF4-FFF2-40B4-BE49-F238E27FC236}">
                  <a16:creationId xmlns:a16="http://schemas.microsoft.com/office/drawing/2014/main" id="{1E81B5F8-8412-0741-BE4F-65047F793FF8}"/>
                </a:ext>
              </a:extLst>
            </p:cNvPr>
            <p:cNvSpPr txBox="1"/>
            <p:nvPr/>
          </p:nvSpPr>
          <p:spPr>
            <a:xfrm>
              <a:off x="957663" y="65084"/>
              <a:ext cx="3830108"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需要掌握透视的学生</a:t>
              </a:r>
              <a:endParaRPr lang="en-US" altLang="zh-CN" sz="1600" spc="300" dirty="0"/>
            </a:p>
          </p:txBody>
        </p:sp>
        <p:sp>
          <p:nvSpPr>
            <p:cNvPr id="45" name="形状">
              <a:extLst>
                <a:ext uri="{FF2B5EF4-FFF2-40B4-BE49-F238E27FC236}">
                  <a16:creationId xmlns:a16="http://schemas.microsoft.com/office/drawing/2014/main" id="{86B59A05-751B-CB47-AFC8-29DDB8140AFA}"/>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6" name="成组">
            <a:extLst>
              <a:ext uri="{FF2B5EF4-FFF2-40B4-BE49-F238E27FC236}">
                <a16:creationId xmlns:a16="http://schemas.microsoft.com/office/drawing/2014/main" id="{253964E2-3E72-8C47-8634-B9CA92227188}"/>
              </a:ext>
            </a:extLst>
          </p:cNvPr>
          <p:cNvGrpSpPr/>
          <p:nvPr/>
        </p:nvGrpSpPr>
        <p:grpSpPr>
          <a:xfrm>
            <a:off x="8938301" y="4457971"/>
            <a:ext cx="2407565" cy="336696"/>
            <a:chOff x="0" y="13059"/>
            <a:chExt cx="4118327" cy="558656"/>
          </a:xfrm>
        </p:grpSpPr>
        <p:sp>
          <p:nvSpPr>
            <p:cNvPr id="4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A10ED8A-4275-214D-8C77-A4B11547A22C}"/>
                </a:ext>
              </a:extLst>
            </p:cNvPr>
            <p:cNvSpPr txBox="1"/>
            <p:nvPr/>
          </p:nvSpPr>
          <p:spPr>
            <a:xfrm>
              <a:off x="664975" y="45615"/>
              <a:ext cx="3453352" cy="42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3</a:t>
              </a:r>
            </a:p>
          </p:txBody>
        </p:sp>
        <p:sp>
          <p:nvSpPr>
            <p:cNvPr id="48" name="YOUR TITLE HERE">
              <a:extLst>
                <a:ext uri="{FF2B5EF4-FFF2-40B4-BE49-F238E27FC236}">
                  <a16:creationId xmlns:a16="http://schemas.microsoft.com/office/drawing/2014/main" id="{7692F530-1DD1-B14E-B0F5-EEEE2F189F83}"/>
                </a:ext>
              </a:extLst>
            </p:cNvPr>
            <p:cNvSpPr txBox="1"/>
            <p:nvPr/>
          </p:nvSpPr>
          <p:spPr>
            <a:xfrm>
              <a:off x="1063983" y="30348"/>
              <a:ext cx="1746144"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潜在人群</a:t>
              </a:r>
              <a:endParaRPr lang="en-US" altLang="zh-CN" sz="1600" spc="300" dirty="0"/>
            </a:p>
          </p:txBody>
        </p:sp>
        <p:sp>
          <p:nvSpPr>
            <p:cNvPr id="49" name="形状">
              <a:extLst>
                <a:ext uri="{FF2B5EF4-FFF2-40B4-BE49-F238E27FC236}">
                  <a16:creationId xmlns:a16="http://schemas.microsoft.com/office/drawing/2014/main" id="{525B6A1B-5818-4E4F-A915-861C431674F9}"/>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sp>
        <p:nvSpPr>
          <p:cNvPr id="54" name="幻灯片编号">
            <a:extLst>
              <a:ext uri="{FF2B5EF4-FFF2-40B4-BE49-F238E27FC236}">
                <a16:creationId xmlns:a16="http://schemas.microsoft.com/office/drawing/2014/main" id="{BA4C346F-0DE2-D64F-BA9E-36147FF75203}"/>
              </a:ext>
            </a:extLst>
          </p:cNvPr>
          <p:cNvSpPr txBox="1">
            <a:spLocks/>
          </p:cNvSpPr>
          <p:nvPr/>
        </p:nvSpPr>
        <p:spPr>
          <a:xfrm>
            <a:off x="11273357" y="5009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fld id="{86CB4B4D-7CA3-9044-876B-883B54F8677D}" type="slidenum">
              <a:rPr lang="en-US" altLang="zh-CN" sz="1600" smtClean="0">
                <a:solidFill>
                  <a:schemeClr val="bg1"/>
                </a:solidFill>
                <a:uFill>
                  <a:solidFill>
                    <a:srgbClr val="7F7F7F"/>
                  </a:solidFill>
                </a:uFill>
                <a:latin typeface="+mj-lt"/>
                <a:ea typeface="+mj-ea"/>
                <a:cs typeface="+mj-cs"/>
                <a:sym typeface="Helvetica"/>
              </a:rPr>
              <a:pPr>
                <a:defRPr sz="1600">
                  <a:uFill>
                    <a:solidFill>
                      <a:srgbClr val="7F7F7F"/>
                    </a:solidFill>
                  </a:uFill>
                  <a:latin typeface="+mj-lt"/>
                  <a:ea typeface="+mj-ea"/>
                  <a:cs typeface="+mj-cs"/>
                  <a:sym typeface="Helvetica"/>
                </a:defRPr>
              </a:pPr>
              <a:t>9</a:t>
            </a:fld>
            <a:endParaRPr lang="zh-CN" altLang="en-US" sz="1600" dirty="0">
              <a:solidFill>
                <a:schemeClr val="bg1"/>
              </a:solidFill>
              <a:uFill>
                <a:solidFill>
                  <a:srgbClr val="7F7F7F"/>
                </a:solidFill>
              </a:uFill>
              <a:latin typeface="+mj-lt"/>
              <a:ea typeface="+mj-ea"/>
              <a:cs typeface="+mj-cs"/>
              <a:sym typeface="Helvetica"/>
            </a:endParaRPr>
          </a:p>
        </p:txBody>
      </p:sp>
    </p:spTree>
    <p:extLst>
      <p:ext uri="{BB962C8B-B14F-4D97-AF65-F5344CB8AC3E}">
        <p14:creationId xmlns:p14="http://schemas.microsoft.com/office/powerpoint/2010/main" val="3950382743"/>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989</TotalTime>
  <Words>1098</Words>
  <Application>Microsoft Macintosh PowerPoint</Application>
  <PresentationFormat>宽屏</PresentationFormat>
  <Paragraphs>205</Paragraphs>
  <Slides>27</Slides>
  <Notes>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等线</vt:lpstr>
      <vt:lpstr>等线 Light</vt:lpstr>
      <vt:lpstr>Lato Light</vt:lpstr>
      <vt:lpstr>Montserrat</vt:lpstr>
      <vt:lpstr>Montserrat Light</vt:lpstr>
      <vt:lpstr>Montserrat Semi</vt:lpstr>
      <vt:lpstr>Songti TC</vt:lpstr>
      <vt:lpstr>Arial</vt:lpstr>
      <vt:lpstr>Calibri Light</vt:lpstr>
      <vt:lpstr>Gill Sans</vt:lpstr>
      <vt:lpstr>Helvetica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62</cp:revision>
  <dcterms:created xsi:type="dcterms:W3CDTF">2019-03-10T02:15:14Z</dcterms:created>
  <dcterms:modified xsi:type="dcterms:W3CDTF">2019-03-24T12:12:38Z</dcterms:modified>
</cp:coreProperties>
</file>